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8" r:id="rId2"/>
    <p:sldId id="283" r:id="rId3"/>
    <p:sldId id="269" r:id="rId4"/>
    <p:sldId id="285" r:id="rId5"/>
    <p:sldId id="268" r:id="rId6"/>
    <p:sldId id="284" r:id="rId7"/>
    <p:sldId id="282" r:id="rId8"/>
    <p:sldId id="270" r:id="rId9"/>
    <p:sldId id="271" r:id="rId10"/>
    <p:sldId id="272" r:id="rId11"/>
    <p:sldId id="273" r:id="rId12"/>
    <p:sldId id="281" r:id="rId13"/>
    <p:sldId id="274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8F6"/>
    <a:srgbClr val="BABABA"/>
    <a:srgbClr val="262626"/>
    <a:srgbClr val="595959"/>
    <a:srgbClr val="404040"/>
    <a:srgbClr val="DCFFFB"/>
    <a:srgbClr val="DABFDE"/>
    <a:srgbClr val="FFDCF4"/>
    <a:srgbClr val="1B4540"/>
    <a:srgbClr val="3E3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2" autoAdjust="0"/>
    <p:restoredTop sz="96038" autoAdjust="0"/>
  </p:normalViewPr>
  <p:slideViewPr>
    <p:cSldViewPr snapToGrid="0">
      <p:cViewPr varScale="1">
        <p:scale>
          <a:sx n="73" d="100"/>
          <a:sy n="73" d="100"/>
        </p:scale>
        <p:origin x="32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iya Wiriyakeattipong" userId="e1554d0493318654" providerId="LiveId" clId="{BDF92C2D-14F4-483B-9031-4F62B5450B14}"/>
    <pc:docChg chg="modSld">
      <pc:chgData name="Khattiya Wiriyakeattipong" userId="e1554d0493318654" providerId="LiveId" clId="{BDF92C2D-14F4-483B-9031-4F62B5450B14}" dt="2022-04-23T04:35:30.772" v="1" actId="207"/>
      <pc:docMkLst>
        <pc:docMk/>
      </pc:docMkLst>
      <pc:sldChg chg="modSp mod">
        <pc:chgData name="Khattiya Wiriyakeattipong" userId="e1554d0493318654" providerId="LiveId" clId="{BDF92C2D-14F4-483B-9031-4F62B5450B14}" dt="2022-04-23T04:35:27.149" v="0" actId="207"/>
        <pc:sldMkLst>
          <pc:docMk/>
          <pc:sldMk cId="757292155" sldId="256"/>
        </pc:sldMkLst>
        <pc:spChg chg="mod">
          <ac:chgData name="Khattiya Wiriyakeattipong" userId="e1554d0493318654" providerId="LiveId" clId="{BDF92C2D-14F4-483B-9031-4F62B5450B14}" dt="2022-04-23T04:35:27.149" v="0" actId="207"/>
          <ac:spMkLst>
            <pc:docMk/>
            <pc:sldMk cId="757292155" sldId="256"/>
            <ac:spMk id="5" creationId="{CFE93CD5-57F2-4D2A-917F-C1E1B3D2A8AE}"/>
          </ac:spMkLst>
        </pc:spChg>
      </pc:sldChg>
      <pc:sldChg chg="modSp mod">
        <pc:chgData name="Khattiya Wiriyakeattipong" userId="e1554d0493318654" providerId="LiveId" clId="{BDF92C2D-14F4-483B-9031-4F62B5450B14}" dt="2022-04-23T04:35:30.772" v="1" actId="207"/>
        <pc:sldMkLst>
          <pc:docMk/>
          <pc:sldMk cId="1593172589" sldId="257"/>
        </pc:sldMkLst>
        <pc:spChg chg="mod">
          <ac:chgData name="Khattiya Wiriyakeattipong" userId="e1554d0493318654" providerId="LiveId" clId="{BDF92C2D-14F4-483B-9031-4F62B5450B14}" dt="2022-04-23T04:35:30.772" v="1" actId="207"/>
          <ac:spMkLst>
            <pc:docMk/>
            <pc:sldMk cId="1593172589" sldId="257"/>
            <ac:spMk id="5" creationId="{CFE93CD5-57F2-4D2A-917F-C1E1B3D2A8AE}"/>
          </ac:spMkLst>
        </pc:spChg>
      </pc:sldChg>
    </pc:docChg>
  </pc:docChgLst>
  <pc:docChgLst>
    <pc:chgData name="ขัตติยะ  วิริยะเกียรติพงศ์" userId="325527a2-6b01-465a-9688-65f696f2d83f" providerId="ADAL" clId="{D191E602-B3F0-438F-93EF-9EE349538372}"/>
    <pc:docChg chg="modSld">
      <pc:chgData name="ขัตติยะ  วิริยะเกียรติพงศ์" userId="325527a2-6b01-465a-9688-65f696f2d83f" providerId="ADAL" clId="{D191E602-B3F0-438F-93EF-9EE349538372}" dt="2022-11-02T06:25:03.585" v="7" actId="15"/>
      <pc:docMkLst>
        <pc:docMk/>
      </pc:docMkLst>
      <pc:sldChg chg="modSp mod">
        <pc:chgData name="ขัตติยะ  วิริยะเกียรติพงศ์" userId="325527a2-6b01-465a-9688-65f696f2d83f" providerId="ADAL" clId="{D191E602-B3F0-438F-93EF-9EE349538372}" dt="2022-11-02T06:22:46.452" v="1" actId="1076"/>
        <pc:sldMkLst>
          <pc:docMk/>
          <pc:sldMk cId="4169930661" sldId="262"/>
        </pc:sldMkLst>
        <pc:picChg chg="mod">
          <ac:chgData name="ขัตติยะ  วิริยะเกียรติพงศ์" userId="325527a2-6b01-465a-9688-65f696f2d83f" providerId="ADAL" clId="{D191E602-B3F0-438F-93EF-9EE349538372}" dt="2022-11-02T06:22:46.452" v="1" actId="1076"/>
          <ac:picMkLst>
            <pc:docMk/>
            <pc:sldMk cId="4169930661" sldId="262"/>
            <ac:picMk id="10" creationId="{5574101F-8BE1-C58C-079D-4F76502D0F1D}"/>
          </ac:picMkLst>
        </pc:picChg>
      </pc:sldChg>
      <pc:sldChg chg="modSp mod">
        <pc:chgData name="ขัตติยะ  วิริยะเกียรติพงศ์" userId="325527a2-6b01-465a-9688-65f696f2d83f" providerId="ADAL" clId="{D191E602-B3F0-438F-93EF-9EE349538372}" dt="2022-11-02T06:25:03.585" v="7" actId="15"/>
        <pc:sldMkLst>
          <pc:docMk/>
          <pc:sldMk cId="729543670" sldId="274"/>
        </pc:sldMkLst>
        <pc:spChg chg="mod">
          <ac:chgData name="ขัตติยะ  วิริยะเกียรติพงศ์" userId="325527a2-6b01-465a-9688-65f696f2d83f" providerId="ADAL" clId="{D191E602-B3F0-438F-93EF-9EE349538372}" dt="2022-11-02T06:25:03.585" v="7" actId="15"/>
          <ac:spMkLst>
            <pc:docMk/>
            <pc:sldMk cId="729543670" sldId="274"/>
            <ac:spMk id="20" creationId="{9123CC47-596B-404C-8A1D-495535BBE530}"/>
          </ac:spMkLst>
        </pc:spChg>
      </pc:sldChg>
    </pc:docChg>
  </pc:docChgLst>
  <pc:docChgLst>
    <pc:chgData name="ขัตติยะ  วิริยะเกียรติพงศ์" userId="325527a2-6b01-465a-9688-65f696f2d83f" providerId="ADAL" clId="{B758C679-01D4-4837-A6C7-B77C30A18A60}"/>
    <pc:docChg chg="undo redo custSel addSld delSld modSld sldOrd addSection delSection modSection">
      <pc:chgData name="ขัตติยะ  วิริยะเกียรติพงศ์" userId="325527a2-6b01-465a-9688-65f696f2d83f" providerId="ADAL" clId="{B758C679-01D4-4837-A6C7-B77C30A18A60}" dt="2022-02-07T14:29:30.264" v="2418" actId="2085"/>
      <pc:docMkLst>
        <pc:docMk/>
      </pc:docMkLst>
      <pc:sldChg chg="addSp delSp modSp mod setBg">
        <pc:chgData name="ขัตติยะ  วิริยะเกียรติพงศ์" userId="325527a2-6b01-465a-9688-65f696f2d83f" providerId="ADAL" clId="{B758C679-01D4-4837-A6C7-B77C30A18A60}" dt="2022-02-07T14:29:30.264" v="2418" actId="2085"/>
        <pc:sldMkLst>
          <pc:docMk/>
          <pc:sldMk cId="757292155" sldId="256"/>
        </pc:sldMkLst>
        <pc:spChg chg="add mod">
          <ac:chgData name="ขัตติยะ  วิริยะเกียรติพงศ์" userId="325527a2-6b01-465a-9688-65f696f2d83f" providerId="ADAL" clId="{B758C679-01D4-4837-A6C7-B77C30A18A60}" dt="2022-02-07T03:47:20.758" v="1667" actId="207"/>
          <ac:spMkLst>
            <pc:docMk/>
            <pc:sldMk cId="757292155" sldId="256"/>
            <ac:spMk id="3" creationId="{2786B2C1-365A-49DC-A834-082B5EBAEC3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5:42:12.744" v="1931" actId="20577"/>
          <ac:spMkLst>
            <pc:docMk/>
            <pc:sldMk cId="757292155" sldId="256"/>
            <ac:spMk id="5" creationId="{CFE93CD5-57F2-4D2A-917F-C1E1B3D2A8A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6T13:47:48.419" v="300" actId="478"/>
          <ac:spMkLst>
            <pc:docMk/>
            <pc:sldMk cId="757292155" sldId="256"/>
            <ac:spMk id="6" creationId="{965BEBD9-C202-4B92-8B27-11C8CE62995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4:31.505" v="1013" actId="14100"/>
          <ac:spMkLst>
            <pc:docMk/>
            <pc:sldMk cId="757292155" sldId="256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5:12.924" v="1049" actId="14861"/>
          <ac:spMkLst>
            <pc:docMk/>
            <pc:sldMk cId="757292155" sldId="256"/>
            <ac:spMk id="9" creationId="{46448360-6FDD-4903-8F78-A7EF8AB6BB8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14:25.168" v="1943" actId="478"/>
          <ac:spMkLst>
            <pc:docMk/>
            <pc:sldMk cId="757292155" sldId="256"/>
            <ac:spMk id="10" creationId="{12C6AC7F-2529-45B7-951F-A253CB400047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6T13:45:14.536" v="32" actId="478"/>
          <ac:spMkLst>
            <pc:docMk/>
            <pc:sldMk cId="757292155" sldId="256"/>
            <ac:spMk id="10" creationId="{3A616B26-E655-4C90-9133-CA7D3C1A84A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11:51.112" v="1124" actId="478"/>
          <ac:spMkLst>
            <pc:docMk/>
            <pc:sldMk cId="757292155" sldId="256"/>
            <ac:spMk id="12" creationId="{D72A08FF-A0F8-4DC0-95DB-EE77C70DC04A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3:49:59.485" v="399" actId="164"/>
          <ac:spMkLst>
            <pc:docMk/>
            <pc:sldMk cId="757292155" sldId="256"/>
            <ac:spMk id="13" creationId="{C2A662AA-3E12-433F-94F4-B6A3E45732F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5:57.687" v="1098" actId="692"/>
          <ac:spMkLst>
            <pc:docMk/>
            <pc:sldMk cId="757292155" sldId="256"/>
            <ac:spMk id="14" creationId="{735C82D8-1ECD-404B-8D08-7D5F4CC10F7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5:46.314" v="1087" actId="1036"/>
          <ac:spMkLst>
            <pc:docMk/>
            <pc:sldMk cId="757292155" sldId="256"/>
            <ac:spMk id="15" creationId="{961E7937-2225-4A89-8B56-95A72934EA0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6:27.812" v="1108" actId="1076"/>
          <ac:spMkLst>
            <pc:docMk/>
            <pc:sldMk cId="757292155" sldId="256"/>
            <ac:spMk id="16" creationId="{BDDD0D42-950C-4266-910B-DF7B0DD1745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45:15.103" v="1650" actId="20577"/>
          <ac:spMkLst>
            <pc:docMk/>
            <pc:sldMk cId="757292155" sldId="256"/>
            <ac:spMk id="17" creationId="{EA4FB160-8F16-4063-A4F0-C6F0CF9DC27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8:08.820" v="1110" actId="1036"/>
          <ac:spMkLst>
            <pc:docMk/>
            <pc:sldMk cId="757292155" sldId="256"/>
            <ac:spMk id="18" creationId="{488E87DF-E877-4FD9-85AB-E0C58620C42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11:31.042" v="1120" actId="478"/>
          <ac:spMkLst>
            <pc:docMk/>
            <pc:sldMk cId="757292155" sldId="256"/>
            <ac:spMk id="19" creationId="{A0AD601F-A13D-436B-AC2D-D492789DF2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04:04:52.602" v="1871"/>
          <ac:spMkLst>
            <pc:docMk/>
            <pc:sldMk cId="757292155" sldId="256"/>
            <ac:spMk id="19" creationId="{BAAC43CB-0F11-4A3E-8AA9-AE37577278A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20" creationId="{9123CC47-596B-404C-8A1D-495535BBE53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1" creationId="{F6A5ADA1-5097-4D72-8D8B-589626DA51C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2" creationId="{6A6AF49A-0796-4976-8441-3E8679AE85C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3" creationId="{D404E78C-7997-408D-8663-B665BEA8BCD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4" creationId="{86F16BC8-1853-40CC-B520-0FF155F76F7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5" creationId="{D18BC158-8F39-4C57-9BFF-C66D5D32EB7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6" creationId="{AF22197F-D335-4456-A023-F5868B825A7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7" creationId="{1D06A20B-60D3-44F1-A63E-4F3D47302CB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8" creationId="{2EDF8C08-E155-4BB2-B4F3-A91D2203DC4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9" creationId="{0B402EA1-A297-4DEB-9A6C-A5D54916B0E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0" creationId="{E6416C7E-8C98-46D9-A4F9-7CA97AF1595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1" creationId="{70BB0EB8-4B78-4BB2-A89B-2087082237A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2" creationId="{28831895-8C5A-4173-B4FD-8B13AFD99DD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3" creationId="{FFBB557E-CCD2-4BE7-9D3C-E6F5F11279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4" creationId="{CB685255-9C76-4B4B-9915-444530842C7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5" creationId="{C4B2B3C0-B19B-4773-A765-121276E3D9A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6" creationId="{28EC8B34-11DB-4639-97E6-05E2E2BC68F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7" creationId="{51BA2E70-1937-4386-926B-1A91F1D9A85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8" creationId="{6FC97A35-A1AF-4BA1-9652-9278B993CAE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9" creationId="{05ED1620-21B5-4AFB-BE45-19832151277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0" creationId="{AC247FC4-75D3-4243-9764-AE9C09D2663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1" creationId="{3892DCC5-794E-4365-8A28-E3DF7894A7B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2" creationId="{08A4DD83-5F4F-4C21-9EFF-3F64A0D210E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3" creationId="{24B10C5F-446F-438E-806E-B961A60A886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23:40.678" v="1343" actId="478"/>
          <ac:spMkLst>
            <pc:docMk/>
            <pc:sldMk cId="757292155" sldId="256"/>
            <ac:spMk id="44" creationId="{61334D42-F587-40F7-A824-91D96FCEDD5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8:38.688" v="1532"/>
          <ac:spMkLst>
            <pc:docMk/>
            <pc:sldMk cId="757292155" sldId="256"/>
            <ac:spMk id="45" creationId="{D7CFAF4D-B2DB-4C60-B386-BD61203DEDD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3:04.394" v="1381" actId="478"/>
          <ac:spMkLst>
            <pc:docMk/>
            <pc:sldMk cId="757292155" sldId="256"/>
            <ac:spMk id="46" creationId="{9A620AD7-D06C-48B0-8FE7-70B9EF912C2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7" creationId="{19E7964B-46D9-4EE7-8910-3DC231163ED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8" creationId="{B25C6F03-180E-4350-BD74-EB4A1706633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9" creationId="{D9E82DB0-A068-47C4-AB86-2076E3C1F67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0" creationId="{8C790940-CA30-444A-B06F-66C05917D40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1" creationId="{BF3514B0-9E29-4599-959D-7E5BDF59D97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2" creationId="{15775E1F-4BA8-41C8-9019-4F918D5400E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3" creationId="{FB45C3AD-F076-49AA-898E-6A65A1B5D4A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4" creationId="{DD757EC3-FC81-479D-991B-58D1BC1176C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5" creationId="{FC03B289-8DA8-4A8F-ABF1-3C787E12D29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6" creationId="{C3AEB1E1-DDE9-47B3-B607-761782299AD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7" creationId="{DCC0E040-0E31-4CAD-AD00-5F5EA650F4C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8" creationId="{DBF695AD-CD80-4DD3-9680-7E098B36CAC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9" creationId="{06450D75-395F-4EF1-94C2-2FBC38004E5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0" creationId="{126F61B4-1560-44B3-BE04-7D1B0FCC095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1" creationId="{26370E4F-7F97-428F-B420-4A27E4BF4A1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2" creationId="{674EB379-C1DA-4B26-BEAF-59D4B0CCF29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3" creationId="{F9EFE46C-BCE0-4330-BEEF-A59983B16C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4" creationId="{9179A0F5-9416-4560-98AF-DCE8E4D55DB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5" creationId="{C05B5897-4FEB-4734-A42C-FF0264A98A8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6" creationId="{9CC25E75-1020-44E0-B612-8096336D888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7" creationId="{5ED71277-4B14-47DE-8324-93CA611ED6E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8" creationId="{6FF282AE-B0DD-42AF-9E09-11A97CAE85D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9" creationId="{8EEBA8AB-DDF9-4C18-A6ED-2A6E3046C98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5:50:19.876" v="1939"/>
          <ac:spMkLst>
            <pc:docMk/>
            <pc:sldMk cId="757292155" sldId="256"/>
            <ac:spMk id="69" creationId="{9A6F1B9A-01E4-4A81-924A-841E4B8DBB1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5:38.598" v="2271" actId="1036"/>
          <ac:spMkLst>
            <pc:docMk/>
            <pc:sldMk cId="757292155" sldId="256"/>
            <ac:spMk id="70" creationId="{1D3BFF1A-CBBE-412F-B143-048C9C154F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0" creationId="{F073A041-6427-4C34-A3E5-DA2709EBCBD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1" creationId="{C87114AB-B4C6-4F73-A959-4999196A452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5:34.192" v="2263" actId="404"/>
          <ac:spMkLst>
            <pc:docMk/>
            <pc:sldMk cId="757292155" sldId="256"/>
            <ac:spMk id="71" creationId="{E6ECA460-B6CA-4AB4-B802-143D2F7852A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2" creationId="{3880D4BD-2E4E-4453-B7A8-F6B8136B18D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2" creationId="{B023BF8F-C897-4826-B46B-99569C41A7B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3" creationId="{84A005E1-B566-4DA8-8CEB-BCDA727C381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3" creationId="{E5482814-795B-42C1-8D33-65B813E6DF6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4" creationId="{C492CA43-558C-4CC5-B94D-4867AEBF4FA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4" creationId="{DC455EC3-42FB-4450-9D7F-2C7C7352772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5" creationId="{5E85C5A6-A499-4724-B47E-D6A6FC62211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5" creationId="{CFC305BE-C4DD-4DBF-8420-9F87D25CF01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6" creationId="{8C801152-0243-47A0-850B-BD8D7A3CE4F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6" creationId="{BD507A43-48C3-4AE6-BC1D-8BFCA8A3337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7" creationId="{3776CE7D-033B-4E8E-B1AF-6B146A155E3A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7" creationId="{A04F2384-83A7-4818-B4F9-BBA66D21F25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8" creationId="{2336BBE3-E461-4C10-8D52-F9520F44AF8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8" creationId="{62F094B9-F3AB-4E34-ABF9-84923FF4DAF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9" creationId="{802438BC-9290-414B-AD14-C297536464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9" creationId="{CBA23725-C421-432B-AB5B-B27ACDA207C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3:22.892" v="1400" actId="478"/>
          <ac:spMkLst>
            <pc:docMk/>
            <pc:sldMk cId="757292155" sldId="256"/>
            <ac:spMk id="80" creationId="{338508B2-6820-4E47-82AE-910083D4B2E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80" creationId="{7DD925C8-C232-49F8-8B12-B61F9714417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1" creationId="{88897C62-9B5D-4F64-A12A-B485BE297A3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2" creationId="{E83EC6D6-08D3-4AC4-AD4C-BF33AF46156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3" creationId="{DB788825-6605-4B83-BC6F-FD3C7223C5F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4" creationId="{74C49A41-42F4-48BB-8F72-694C289DAB2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5" creationId="{E1C4671B-C01B-4676-BFF5-AE65B5AD065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6" creationId="{94C04F37-2735-46F8-95B1-B614FA57B3B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7" creationId="{E46BA649-C6D1-46DC-A159-FAC046C4E92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8" creationId="{7C423505-7186-470F-BAE0-3E06E7783F2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9" creationId="{67C0B0F2-AFB9-4E7B-A262-F6B7A4BF8E9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0" creationId="{321B6EE7-FE92-4630-92CF-CA2171130E8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1" creationId="{73AD8B1D-41F0-4A00-8BDD-0CFF521B11C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2" creationId="{0C7E65AE-3399-4615-8699-09538D4D30C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3" creationId="{F753A9DA-EC26-42EB-9F97-35471F40CA5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4" creationId="{8344B068-53BF-4BA9-B349-416224B4EC2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5" creationId="{EA166814-0826-454C-BE54-B353961137E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6" creationId="{8F31DCC3-F536-49E9-9525-6CAD4444A3BA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7" creationId="{FC797D54-475B-47BA-B01A-A3D46CE5C61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8" creationId="{548215E4-81C4-4F8B-968F-98A39E9E058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9" creationId="{4BFCF451-5280-4328-95BA-FCF9870AA64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0" creationId="{4BCC5B48-A035-4DBE-ADFC-8D10598CCF7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1" creationId="{31AE8645-06E6-44EA-958E-34424ED6169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2" creationId="{C79BDA93-48A8-4BC7-AB28-F1FFD2D6904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3" creationId="{628D609D-EADA-4FED-AB5C-D8FD79DEEA9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4" creationId="{E2855CEE-5D08-42A0-B76D-BB2B8C2BC69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5" creationId="{A56EC9A1-B98A-49AC-BABD-40901938FB7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6" creationId="{449F7269-C367-48B0-A460-92BAE0F7951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7" creationId="{F12A0474-C157-46E6-A430-0031B61012A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8" creationId="{54675B38-8F1D-4130-ADF9-29774B80AFB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9" creationId="{930852FF-507C-42F9-BFA5-D7AA35ABAF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0" creationId="{6D1FFD47-C4FD-4FA6-8C62-70242604AA0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1" creationId="{E62451D0-60AC-4F7F-A904-42F9367ED2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2" creationId="{B3B50763-D937-4ED8-BFB4-E3D320C13D6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3" creationId="{4C9E3050-2883-46F4-BA96-BB1363136F2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4" creationId="{A486E972-110F-446C-ADE2-05D26456FC1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5" creationId="{9CB9AD6A-3D21-4F93-8443-C7E11F04ABF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6:38.036" v="2276" actId="1076"/>
          <ac:spMkLst>
            <pc:docMk/>
            <pc:sldMk cId="757292155" sldId="256"/>
            <ac:spMk id="116" creationId="{2EA22950-B6AC-4E9A-93A2-D7161E78894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7" creationId="{3A8ECA3B-5344-46C7-BBA7-44333D0F58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8" creationId="{D28C7629-7049-45C5-894D-084A7655E22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9" creationId="{8539CC77-E068-4F70-8238-9096E3A2C92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0" creationId="{206A1507-EAD5-4C87-9001-D27EAA92D40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3:05.608" v="1504" actId="478"/>
          <ac:spMkLst>
            <pc:docMk/>
            <pc:sldMk cId="757292155" sldId="256"/>
            <ac:spMk id="120" creationId="{9077FD94-CFDE-431E-B05A-0C5F5EB6094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0:00.996" v="1495" actId="478"/>
          <ac:spMkLst>
            <pc:docMk/>
            <pc:sldMk cId="757292155" sldId="256"/>
            <ac:spMk id="121" creationId="{2C2AC9D9-99BA-4699-9486-6B755A4BAEE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1" creationId="{BFBF41B5-6C5D-46D0-815E-CD6D68BD6F1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6.373" v="2298" actId="478"/>
          <ac:spMkLst>
            <pc:docMk/>
            <pc:sldMk cId="757292155" sldId="256"/>
            <ac:spMk id="122" creationId="{ACE057AA-6863-4FDD-BBD4-F6585AA392C7}"/>
          </ac:spMkLst>
        </pc:spChg>
        <pc:spChg chg="add mod topLvl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spMkLst>
            <pc:docMk/>
            <pc:sldMk cId="757292155" sldId="256"/>
            <ac:spMk id="123" creationId="{5A572B39-3F26-4DFB-95C5-16084034FC47}"/>
          </ac:spMkLst>
        </pc:spChg>
        <pc:spChg chg="add mod topLvl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spMkLst>
            <pc:docMk/>
            <pc:sldMk cId="757292155" sldId="256"/>
            <ac:spMk id="124" creationId="{11AA2B07-2A66-43E9-9CE4-BC79DA00482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5" creationId="{8028FD57-8E27-4BE5-8084-B5084339C3D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6" creationId="{C5E4EAF6-8E00-442B-9D5F-7E062F96CC9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7" creationId="{F46AE67F-65E6-440C-A4D3-8A7107F2C6F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8" creationId="{A1C83B0C-0804-43AC-B3C4-5F425D833D3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9" creationId="{D5687EBA-386D-44DB-9EB3-2ACC7BA62C3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0" creationId="{0A934B2B-D14C-4842-876D-20DEB3AF3B8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1" creationId="{166E2963-D99F-41D9-9DFA-08ED8B23D47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2" creationId="{E88EF346-0B97-4F90-9687-DC40D0209C5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3" creationId="{BCF177F8-D288-4575-BFAA-BAC373BB461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4" creationId="{36F77831-F8EB-4918-A85F-8974A3BC08F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5" creationId="{30792B48-AC1E-4E24-9EFD-C6B4FD704F9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6" creationId="{B51B8C0C-68E8-4517-8242-1F1A5002C4A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7" creationId="{8A0BD631-CC2F-40D1-8749-BF6930D6B8A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8" creationId="{658963BB-CAA4-4C8A-A2C1-AC2B96121C2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9" creationId="{64421C53-F8A8-43DB-A8D2-B4906EAFD8E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0" creationId="{374E6B94-4B94-4E82-837D-92E1339B22F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1" creationId="{9C9A7523-E9EB-4CE8-B6FF-52BDB112B11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2" creationId="{28FAD4B8-5AF4-4E0F-89B8-35208378CC0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3" creationId="{A1EA7F16-9A00-4CD6-9E92-EC364AFD942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4" creationId="{EE479844-92B2-4AC9-8DAB-FA9CB70F999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5" creationId="{1235BA53-21AC-4FE2-BD53-15E68FC18E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6" creationId="{C3019EB4-2601-4315-8D90-3CEAE9FFB51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7" creationId="{D6F9F1FA-F80B-4032-A418-7EBA10E9816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8" creationId="{E83AF3DE-7D83-441B-8109-E825FC3764C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9" creationId="{E4C67397-9871-4C5E-988D-E8AF2D6276C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0" creationId="{AC9B563C-A495-403D-8F38-7F48DDA826D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1" creationId="{EA6CD44B-BCFF-40B7-B9C6-4767C27AB19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2" creationId="{B230CA0B-0211-44C7-AE3E-13DCA46655D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3" creationId="{9FBC581D-9C4A-4C8A-84CD-863A8654609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4" creationId="{780A4231-4FBD-4C47-AD00-44263935380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5" creationId="{DDE80587-EAC4-404B-B717-AD362DDFD12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6" creationId="{455C5868-B4C0-4A4B-810B-D99D146B3A2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7" creationId="{7B4BA354-4CF9-4FC9-A9B9-9D8539B7B2A3}"/>
          </ac:spMkLst>
        </pc:spChg>
        <pc:grpChg chg="add mod">
          <ac:chgData name="ขัตติยะ  วิริยะเกียรติพงศ์" userId="325527a2-6b01-465a-9688-65f696f2d83f" providerId="ADAL" clId="{B758C679-01D4-4837-A6C7-B77C30A18A60}" dt="2022-02-06T13:53:52.035" v="567" actId="164"/>
          <ac:grpSpMkLst>
            <pc:docMk/>
            <pc:sldMk cId="757292155" sldId="256"/>
            <ac:grpSpMk id="4" creationId="{D681D289-EA43-42D7-BE2E-B907BBDE09F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6T14:04:26.597" v="1012" actId="1036"/>
          <ac:grpSpMkLst>
            <pc:docMk/>
            <pc:sldMk cId="757292155" sldId="256"/>
            <ac:grpSpMk id="11" creationId="{7A98042E-A65B-463F-B2CF-16F1301C5B9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grpSpMkLst>
            <pc:docMk/>
            <pc:sldMk cId="757292155" sldId="256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7T05:49:41.174" v="1938" actId="1076"/>
          <ac:grpSpMkLst>
            <pc:docMk/>
            <pc:sldMk cId="757292155" sldId="256"/>
            <ac:grpSpMk id="25" creationId="{34D25F11-72E1-402F-BF98-BA87167C892E}"/>
          </ac:grpSpMkLst>
        </pc:grpChg>
        <pc:grpChg chg="add del mod">
          <ac:chgData name="ขัตติยะ  วิริยะเกียรติพงศ์" userId="325527a2-6b01-465a-9688-65f696f2d83f" providerId="ADAL" clId="{B758C679-01D4-4837-A6C7-B77C30A18A60}" dt="2022-02-07T14:15:16.558" v="1977" actId="165"/>
          <ac:grpSpMkLst>
            <pc:docMk/>
            <pc:sldMk cId="757292155" sldId="256"/>
            <ac:grpSpMk id="125" creationId="{3D09A47C-D67D-40B3-85DC-E5FCCF570273}"/>
          </ac:grpSpMkLst>
        </pc:grp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" creationId="{2ED323B2-7CFD-4C48-9DCB-8D3A0A98079D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6" creationId="{04DAFB12-D525-4A90-9574-B53FE2960A5F}"/>
          </ac:picMkLst>
        </pc:picChg>
        <pc:picChg chg="add del mod">
          <ac:chgData name="ขัตติยะ  วิริยะเกียรติพงศ์" userId="325527a2-6b01-465a-9688-65f696f2d83f" providerId="ADAL" clId="{B758C679-01D4-4837-A6C7-B77C30A18A60}" dt="2022-02-07T04:03:42.229" v="1863" actId="478"/>
          <ac:picMkLst>
            <pc:docMk/>
            <pc:sldMk cId="757292155" sldId="256"/>
            <ac:picMk id="10" creationId="{0764CFE2-53D7-42F2-8F4B-DE33D720934E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12" creationId="{98EE08C6-19BD-4F46-814C-98BCEF0AFE3D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1" creationId="{1738658D-6AF7-4AD4-A1A7-304CDF77F45C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2" creationId="{82E79C61-12E4-43DD-8321-4F54FBFA07B1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3" creationId="{AFBE60DE-6157-49CC-940A-861596D83AA9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4" creationId="{7CF36AE5-8CD2-4F49-884C-2FAC495C2DC2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B758C679-01D4-4837-A6C7-B77C30A18A60}" dt="2022-02-07T14:29:18.521" v="2417" actId="2085"/>
        <pc:sldMkLst>
          <pc:docMk/>
          <pc:sldMk cId="67089494" sldId="257"/>
        </pc:sldMkLst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3" creationId="{2786B2C1-365A-49DC-A834-082B5EBAEC3F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5:42:07.154" v="1929" actId="20577"/>
          <ac:spMkLst>
            <pc:docMk/>
            <pc:sldMk cId="67089494" sldId="257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9:29.276" v="1715" actId="14100"/>
          <ac:spMkLst>
            <pc:docMk/>
            <pc:sldMk cId="67089494" sldId="257"/>
            <ac:spMk id="8" creationId="{2223AC63-9867-4CAF-9EC1-7D40DF93BD2E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17" creationId="{EA4FB160-8F16-4063-A4F0-C6F0CF9DC279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18" creationId="{488E87DF-E877-4FD9-85AB-E0C58620C42F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20" creationId="{9123CC47-596B-404C-8A1D-495535BBE5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58" creationId="{346AFA9B-E29C-4C74-B4CE-7C35E600199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59" creationId="{1BE6E103-5DA1-4A84-98C9-A7252B1F13B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60" creationId="{C0B42A07-E71E-427C-B8BD-DF62DA7CBB8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61" creationId="{84FADDB4-F47E-4388-BE93-4312C929D0A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2" creationId="{246EEAEC-89E8-43D2-B300-44744C0680B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3" creationId="{CB0918FA-3A5D-4379-AB96-4033D134E67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4" creationId="{C3C3E881-3042-4711-84E2-B374E86FBEF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5" creationId="{DA2DA02A-9F92-46E6-BCE2-170DF7EE257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6" creationId="{2702535D-06A8-4C8C-BAFB-680AAFD904F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7" creationId="{2D5EE245-4A10-4B5C-86DC-667147C7574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8" creationId="{20D9A2DF-4532-45B4-BB8E-5F70550CE68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9" creationId="{B3DE367C-02BC-4002-84C2-185CE0661F8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03:51:25.773" v="1722" actId="478"/>
          <ac:spMkLst>
            <pc:docMk/>
            <pc:sldMk cId="67089494" sldId="257"/>
            <ac:spMk id="70" creationId="{603201BC-FA9F-42D5-A09D-9646D3B238C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0" creationId="{92BBBCC9-E230-444E-9096-E73D71E5A7A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71" creationId="{B051897F-01A8-4178-A9C3-44E37378690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72" creationId="{4DEDE9A3-4422-4D32-923E-5A45AA4EFA5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16.052" v="1764" actId="1076"/>
          <ac:spMkLst>
            <pc:docMk/>
            <pc:sldMk cId="67089494" sldId="257"/>
            <ac:spMk id="73" creationId="{C4EFCB3A-BB94-448B-821F-A3E9E59EA0F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4" creationId="{0529BF04-6186-4F00-A820-0DC32458B24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5" creationId="{27001EF6-F030-4C42-8E9D-6FA3E10EA47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6" creationId="{C49F3D7F-C2BD-4B48-BFFF-8F3604DF9EA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7" creationId="{D15D5B22-3B79-4237-BD42-F44A0488C52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8" creationId="{131CF977-DCAC-41F7-9183-04668D563B8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9" creationId="{6BCD67E2-8777-4A26-AB91-C71E023704A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0" creationId="{C3FDA0B5-48A3-48BC-B057-661BF5AFC72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1" creationId="{68A4B27C-690B-43FE-AD5D-8D63B09BD045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1" creationId="{88897C62-9B5D-4F64-A12A-B485BE297A35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2" creationId="{E83EC6D6-08D3-4AC4-AD4C-BF33AF46156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2" creationId="{EA340CBC-4366-4ED5-A2BE-0B0E307B8BBC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3" creationId="{DB788825-6605-4B83-BC6F-FD3C7223C5F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3" creationId="{FAA4C449-BC61-43AB-943C-D25F06343B1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4" creationId="{74C49A41-42F4-48BB-8F72-694C289DAB29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5" creationId="{E1C4671B-C01B-4676-BFF5-AE65B5AD065D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6" creationId="{94C04F37-2735-46F8-95B1-B614FA57B3B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7" creationId="{E46BA649-C6D1-46DC-A159-FAC046C4E925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8" creationId="{7C423505-7186-470F-BAE0-3E06E7783F2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9" creationId="{67C0B0F2-AFB9-4E7B-A262-F6B7A4BF8E9C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0" creationId="{321B6EE7-FE92-4630-92CF-CA2171130E8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1" creationId="{73AD8B1D-41F0-4A00-8BDD-0CFF521B11C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2" creationId="{0C7E65AE-3399-4615-8699-09538D4D30C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3" creationId="{F753A9DA-EC26-42EB-9F97-35471F40CA5B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4" creationId="{8344B068-53BF-4BA9-B349-416224B4EC29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5" creationId="{EA166814-0826-454C-BE54-B353961137E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6" creationId="{8F31DCC3-F536-49E9-9525-6CAD4444A3BA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7" creationId="{FC797D54-475B-47BA-B01A-A3D46CE5C61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8" creationId="{548215E4-81C4-4F8B-968F-98A39E9E058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9" creationId="{4BFCF451-5280-4328-95BA-FCF9870AA64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0" creationId="{4BCC5B48-A035-4DBE-ADFC-8D10598CCF7F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1" creationId="{31AE8645-06E6-44EA-958E-34424ED6169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2" creationId="{C79BDA93-48A8-4BC7-AB28-F1FFD2D6904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3" creationId="{628D609D-EADA-4FED-AB5C-D8FD79DEEA9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4" creationId="{E2855CEE-5D08-42A0-B76D-BB2B8C2BC69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5" creationId="{A56EC9A1-B98A-49AC-BABD-40901938FB71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6" creationId="{449F7269-C367-48B0-A460-92BAE0F7951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7" creationId="{F12A0474-C157-46E6-A430-0031B61012A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8" creationId="{54675B38-8F1D-4130-ADF9-29774B80AFB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9" creationId="{930852FF-507C-42F9-BFA5-D7AA35ABAFC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0" creationId="{6D1FFD47-C4FD-4FA6-8C62-70242604AA0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1" creationId="{E62451D0-60AC-4F7F-A904-42F9367ED2F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2" creationId="{B3B50763-D937-4ED8-BFB4-E3D320C13D6B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3" creationId="{4C9E3050-2883-46F4-BA96-BB1363136F2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4" creationId="{A486E972-110F-446C-ADE2-05D26456FC1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5" creationId="{9CB9AD6A-3D21-4F93-8443-C7E11F04ABF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16" creationId="{244C9F7C-028D-463E-82AC-BCFFC70240FF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116" creationId="{2EA22950-B6AC-4E9A-93A2-D7161E788948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7" creationId="{3A8ECA3B-5344-46C7-BBA7-44333D0F580B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8" creationId="{D28C7629-7049-45C5-894D-084A7655E22B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9" creationId="{8539CC77-E068-4F70-8238-9096E3A2C92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0" creationId="{73799204-12A0-44CD-9F1B-B3ACF7D518C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1" creationId="{C9712522-5960-43B7-838D-B9B74EBD581C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122" creationId="{ACE057AA-6863-4FDD-BBD4-F6585AA392C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2" creationId="{AD1210C4-8D2E-419C-BE3E-538B93688BE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3" creationId="{D0FCA64E-9200-478D-A65E-C6A26C7D4D9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4" creationId="{7BC23A1C-BD75-4E33-9110-48607F93C8F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5" creationId="{45D55934-521C-4909-B0B0-7447BA7ACE0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6" creationId="{653A8560-2B14-4BB3-9801-88022DB9D31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7" creationId="{82862752-D568-4897-A4AC-2192DFA4081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8" creationId="{9CB0681C-6E4D-49AA-94FC-028520AD558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9" creationId="{E2C4E52F-D559-4A12-A124-356FDE26CE6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0" creationId="{4F8231C0-A3A2-430A-9EE3-9E3A8E44E1F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1" creationId="{230DE1D7-BE9A-4E4A-8A7D-695F4CA8E0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2" creationId="{D67CF214-2786-4E0C-8D0C-752FE10694B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3" creationId="{97282AA0-4B9D-4D1F-9E92-CCF4F7A82C6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4" creationId="{1BD82ED9-537F-4EF7-A490-CD5E2871A7D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5" creationId="{B3E8A111-92F4-481A-A252-09E338ADD2F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6" creationId="{5DF23034-964F-4AC1-8EBC-AEBC7C464CC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7" creationId="{FFF10AE6-82ED-4416-AD25-647311D8ABE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8" creationId="{4AA3AE21-53B1-4D25-8BB4-F4E3AD3EABB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9" creationId="{303790CC-6E74-4B9A-930D-C20280E2B95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0" creationId="{C25910D1-73A0-4E3B-A91C-F2E8AE34103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1" creationId="{2AB3724B-5831-4914-BE90-64358379E82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2" creationId="{38E54648-9C4F-4785-9DE0-700851F456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3" creationId="{42FE7337-236F-4774-B22E-38A52EFD998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4" creationId="{6232AEC7-6D40-450D-AEC4-15852532821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5" creationId="{D674CE77-83D9-4284-A50C-07CA529D469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6" creationId="{726AB1FD-F8B1-4C3C-AF7E-3F014A7A7E5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7" creationId="{6EB4BABC-575E-4840-8451-4BD7D0AE941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8" creationId="{07A38323-75F9-425D-AB97-C9676353251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9" creationId="{18D22F47-9CBD-4ECB-9DE8-CD242A2D2EE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0" creationId="{72F8C066-882D-49AC-842B-8287BDA26C4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1" creationId="{3D4A519B-EC15-4E60-AF3A-78378795577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2" creationId="{2E9CBC99-8B73-4F12-92A1-08669D828B9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3" creationId="{FD5FD885-1898-4B46-B1F1-6204D2D5A38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4" creationId="{B344CEB1-42BE-4C94-9157-78AEABCB9D87}"/>
          </ac:spMkLst>
        </pc:spChg>
        <pc:grpChg chg="del">
          <ac:chgData name="ขัตติยะ  วิริยะเกียรติพงศ์" userId="325527a2-6b01-465a-9688-65f696f2d83f" providerId="ADAL" clId="{B758C679-01D4-4837-A6C7-B77C30A18A60}" dt="2022-02-07T04:01:43.907" v="1808" actId="478"/>
          <ac:grpSpMkLst>
            <pc:docMk/>
            <pc:sldMk cId="67089494" sldId="257"/>
            <ac:grpSpMk id="125" creationId="{3D09A47C-D67D-40B3-85DC-E5FCCF570273}"/>
          </ac:grpSpMkLst>
        </pc:grp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2" creationId="{2ED323B2-7CFD-4C48-9DCB-8D3A0A98079D}"/>
          </ac:picMkLst>
        </pc:pic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6" creationId="{04DAFB12-D525-4A90-9574-B53FE2960A5F}"/>
          </ac:picMkLst>
        </pc:pic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10" creationId="{0764CFE2-53D7-42F2-8F4B-DE33D720934E}"/>
          </ac:picMkLst>
        </pc:picChg>
      </pc:sldChg>
      <pc:sldChg chg="del">
        <pc:chgData name="ขัตติยะ  วิริยะเกียรติพงศ์" userId="325527a2-6b01-465a-9688-65f696f2d83f" providerId="ADAL" clId="{B758C679-01D4-4837-A6C7-B77C30A18A60}" dt="2022-02-07T03:47:56.638" v="1668" actId="2696"/>
        <pc:sldMkLst>
          <pc:docMk/>
          <pc:sldMk cId="2716299554" sldId="257"/>
        </pc:sldMkLst>
      </pc:sldChg>
      <pc:sldChg chg="delSp modSp add del mod ord">
        <pc:chgData name="ขัตติยะ  วิริยะเกียรติพงศ์" userId="325527a2-6b01-465a-9688-65f696f2d83f" providerId="ADAL" clId="{B758C679-01D4-4837-A6C7-B77C30A18A60}" dt="2022-02-07T14:25:13.512" v="2255" actId="2696"/>
        <pc:sldMkLst>
          <pc:docMk/>
          <pc:sldMk cId="942790387" sldId="258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33.601" v="1993" actId="20577"/>
          <ac:spMkLst>
            <pc:docMk/>
            <pc:sldMk cId="942790387" sldId="258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19:46.787" v="2055" actId="20577"/>
          <ac:spMkLst>
            <pc:docMk/>
            <pc:sldMk cId="942790387" sldId="258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20" creationId="{9123CC47-596B-404C-8A1D-495535BBE530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14:18:27.739" v="1990" actId="478"/>
          <ac:spMkLst>
            <pc:docMk/>
            <pc:sldMk cId="942790387" sldId="258"/>
            <ac:spMk id="69" creationId="{9A6F1B9A-01E4-4A81-924A-841E4B8DBB12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1" creationId="{88897C62-9B5D-4F64-A12A-B485BE297A35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2" creationId="{E83EC6D6-08D3-4AC4-AD4C-BF33AF461562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3" creationId="{DB788825-6605-4B83-BC6F-FD3C7223C5F7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23.680" v="2244" actId="14100"/>
          <ac:spMkLst>
            <pc:docMk/>
            <pc:sldMk cId="942790387" sldId="258"/>
            <ac:spMk id="84" creationId="{74C49A41-42F4-48BB-8F72-694C289DAB2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116" creationId="{2EA22950-B6AC-4E9A-93A2-D7161E788948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122" creationId="{ACE057AA-6863-4FDD-BBD4-F6585AA392C7}"/>
          </ac:spMkLst>
        </pc:spChg>
        <pc:grpChg chg="del">
          <ac:chgData name="ขัตติยะ  วิริยะเกียรติพงศ์" userId="325527a2-6b01-465a-9688-65f696f2d83f" providerId="ADAL" clId="{B758C679-01D4-4837-A6C7-B77C30A18A60}" dt="2022-02-07T14:18:30.393" v="1991" actId="478"/>
          <ac:grpSpMkLst>
            <pc:docMk/>
            <pc:sldMk cId="942790387" sldId="258"/>
            <ac:grpSpMk id="25" creationId="{34D25F11-72E1-402F-BF98-BA87167C892E}"/>
          </ac:grpSpMkLst>
        </pc:grpChg>
      </pc:sldChg>
      <pc:sldChg chg="delSp modSp add del mod ord">
        <pc:chgData name="ขัตติยะ  วิริยะเกียรติพงศ์" userId="325527a2-6b01-465a-9688-65f696f2d83f" providerId="ADAL" clId="{B758C679-01D4-4837-A6C7-B77C30A18A60}" dt="2022-02-07T14:26:22.775" v="2272" actId="47"/>
        <pc:sldMkLst>
          <pc:docMk/>
          <pc:sldMk cId="3824380100" sldId="259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49.908" v="1999" actId="20577"/>
          <ac:spMkLst>
            <pc:docMk/>
            <pc:sldMk cId="3824380100" sldId="259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14:18:44.173" v="1997" actId="478"/>
          <ac:spMkLst>
            <pc:docMk/>
            <pc:sldMk cId="3824380100" sldId="259"/>
            <ac:spMk id="73" creationId="{C4EFCB3A-BB94-448B-821F-A3E9E59EA0F9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203" v="2273" actId="47"/>
        <pc:sldMkLst>
          <pc:docMk/>
          <pc:sldMk cId="3500060268" sldId="260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57.638" v="2004" actId="20577"/>
          <ac:spMkLst>
            <pc:docMk/>
            <pc:sldMk cId="3500060268" sldId="260"/>
            <ac:spMk id="5" creationId="{CFE93CD5-57F2-4D2A-917F-C1E1B3D2A8AE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544" v="2274" actId="47"/>
        <pc:sldMkLst>
          <pc:docMk/>
          <pc:sldMk cId="242602431" sldId="261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9:00.737" v="2006" actId="20577"/>
          <ac:spMkLst>
            <pc:docMk/>
            <pc:sldMk cId="242602431" sldId="261"/>
            <ac:spMk id="5" creationId="{CFE93CD5-57F2-4D2A-917F-C1E1B3D2A8AE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932" v="2275" actId="47"/>
        <pc:sldMkLst>
          <pc:docMk/>
          <pc:sldMk cId="4055992816" sldId="262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9:03.970" v="2008" actId="20577"/>
          <ac:spMkLst>
            <pc:docMk/>
            <pc:sldMk cId="4055992816" sldId="262"/>
            <ac:spMk id="5" creationId="{CFE93CD5-57F2-4D2A-917F-C1E1B3D2A8AE}"/>
          </ac:spMkLst>
        </pc:spChg>
      </pc:sldChg>
    </pc:docChg>
  </pc:docChgLst>
  <pc:docChgLst>
    <pc:chgData name="ขัตติยะ  วิริยะเกียรติพงศ์" userId="325527a2-6b01-465a-9688-65f696f2d83f" providerId="ADAL" clId="{CE978CAF-B80E-4E7E-A43F-7876975EDD4E}"/>
    <pc:docChg chg="undo redo custSel addSld delSld modSld sldOrd">
      <pc:chgData name="ขัตติยะ  วิริยะเกียรติพงศ์" userId="325527a2-6b01-465a-9688-65f696f2d83f" providerId="ADAL" clId="{CE978CAF-B80E-4E7E-A43F-7876975EDD4E}" dt="2023-02-12T06:14:51.737" v="12975" actId="16037"/>
      <pc:docMkLst>
        <pc:docMk/>
      </pc:docMkLst>
      <pc:sldChg chg="del">
        <pc:chgData name="ขัตติยะ  วิริยะเกียรติพงศ์" userId="325527a2-6b01-465a-9688-65f696f2d83f" providerId="ADAL" clId="{CE978CAF-B80E-4E7E-A43F-7876975EDD4E}" dt="2023-02-03T14:35:55.645" v="0" actId="47"/>
        <pc:sldMkLst>
          <pc:docMk/>
          <pc:sldMk cId="757292155" sldId="256"/>
        </pc:sldMkLst>
      </pc:sldChg>
      <pc:sldChg chg="addSp delSp modSp mod">
        <pc:chgData name="ขัตติยะ  วิริยะเกียรติพงศ์" userId="325527a2-6b01-465a-9688-65f696f2d83f" providerId="ADAL" clId="{CE978CAF-B80E-4E7E-A43F-7876975EDD4E}" dt="2023-02-12T06:14:51.737" v="12975" actId="16037"/>
        <pc:sldMkLst>
          <pc:docMk/>
          <pc:sldMk cId="3927190651" sldId="258"/>
        </pc:sldMkLst>
        <pc:sp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spMkLst>
            <pc:docMk/>
            <pc:sldMk cId="3927190651" sldId="258"/>
            <ac:spMk id="2" creationId="{74D86C09-8775-B12F-5A83-CFB3AEE534DC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spMkLst>
            <pc:docMk/>
            <pc:sldMk cId="3927190651" sldId="258"/>
            <ac:spMk id="3" creationId="{B2CF74B5-FFCB-6F43-4C34-05A3D6E71E9B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12T05:55:40.365" v="12122" actId="20577"/>
          <ac:spMkLst>
            <pc:docMk/>
            <pc:sldMk cId="3927190651" sldId="258"/>
            <ac:spMk id="4" creationId="{F164ACFC-1289-7CB0-A660-9E40A3A49C8E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spMkLst>
            <pc:docMk/>
            <pc:sldMk cId="3927190651" sldId="258"/>
            <ac:spMk id="5" creationId="{E7BB3A07-C058-8550-EC5E-65735D8C62F6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spMkLst>
            <pc:docMk/>
            <pc:sldMk cId="3927190651" sldId="258"/>
            <ac:spMk id="6" creationId="{65B95460-594C-7B8D-02B6-F480A761E3C8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spMkLst>
            <pc:docMk/>
            <pc:sldMk cId="3927190651" sldId="258"/>
            <ac:spMk id="7" creationId="{3B739647-F1E7-FBED-BC04-E15F3BB19975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10T14:37:02.660" v="3674" actId="20577"/>
          <ac:spMkLst>
            <pc:docMk/>
            <pc:sldMk cId="3927190651" sldId="258"/>
            <ac:spMk id="8" creationId="{3A2FF7AC-93BC-6256-3CF1-6E0D8E407C0F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10T14:37:05.365" v="3676" actId="20577"/>
          <ac:spMkLst>
            <pc:docMk/>
            <pc:sldMk cId="3927190651" sldId="258"/>
            <ac:spMk id="9" creationId="{199D199F-6A00-9E95-7D3D-59C2124A49DC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48.629" v="67" actId="1037"/>
          <ac:spMkLst>
            <pc:docMk/>
            <pc:sldMk cId="3927190651" sldId="258"/>
            <ac:spMk id="16" creationId="{CD77CA73-16B9-418F-A547-EE907B11A47C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03T14:38:38.962" v="49" actId="20577"/>
          <ac:spMkLst>
            <pc:docMk/>
            <pc:sldMk cId="3927190651" sldId="258"/>
            <ac:spMk id="17" creationId="{B7395422-3B1E-D9D8-3A98-890E91F69676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3927190651" sldId="258"/>
            <ac:spMk id="18" creationId="{F71FF53C-4F5C-D252-41B1-38342A965963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38:20.086" v="27" actId="478"/>
          <ac:spMkLst>
            <pc:docMk/>
            <pc:sldMk cId="3927190651" sldId="258"/>
            <ac:spMk id="27" creationId="{284BFD9F-EC66-4B78-8769-70400A71FB3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4:51.737" v="12975" actId="16037"/>
          <ac:spMkLst>
            <pc:docMk/>
            <pc:sldMk cId="3927190651" sldId="258"/>
            <ac:spMk id="37" creationId="{D18E0BC6-A535-47B6-A8B4-BA99C2CFD59B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38:17.068" v="26" actId="1076"/>
          <ac:spMkLst>
            <pc:docMk/>
            <pc:sldMk cId="3927190651" sldId="258"/>
            <ac:spMk id="39" creationId="{758F007C-1326-4339-8280-EB85F38C5E48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38:20.086" v="27" actId="478"/>
          <ac:spMkLst>
            <pc:docMk/>
            <pc:sldMk cId="3927190651" sldId="258"/>
            <ac:spMk id="44" creationId="{270BDA2B-0EA0-4F21-B7FB-096887538C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38:20.086" v="27" actId="478"/>
          <ac:spMkLst>
            <pc:docMk/>
            <pc:sldMk cId="3927190651" sldId="258"/>
            <ac:spMk id="47" creationId="{88FA2F79-CAA4-45B1-B288-C2834BAD9F60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38:20.086" v="27" actId="478"/>
          <ac:spMkLst>
            <pc:docMk/>
            <pc:sldMk cId="3927190651" sldId="258"/>
            <ac:spMk id="48" creationId="{920635AB-44AF-464B-A8DA-C7B52172D10E}"/>
          </ac:spMkLst>
        </pc:spChg>
        <pc:picChg chg="add mod">
          <ac:chgData name="ขัตติยะ  วิริยะเกียรติพงศ์" userId="325527a2-6b01-465a-9688-65f696f2d83f" providerId="ADAL" clId="{CE978CAF-B80E-4E7E-A43F-7876975EDD4E}" dt="2023-02-12T06:11:50.939" v="12961"/>
          <ac:picMkLst>
            <pc:docMk/>
            <pc:sldMk cId="3927190651" sldId="258"/>
            <ac:picMk id="10" creationId="{3339FEEF-ABDE-D1FE-E523-6BB9739B8F71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1:50.939" v="12961"/>
          <ac:picMkLst>
            <pc:docMk/>
            <pc:sldMk cId="3927190651" sldId="258"/>
            <ac:picMk id="12" creationId="{2CB6BE44-A657-C25D-A75C-747AE16161AF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1:50.939" v="12961"/>
          <ac:picMkLst>
            <pc:docMk/>
            <pc:sldMk cId="3927190651" sldId="258"/>
            <ac:picMk id="13" creationId="{CCF325C2-218B-0800-5729-A5CB349AEF40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1:50.939" v="12961"/>
          <ac:picMkLst>
            <pc:docMk/>
            <pc:sldMk cId="3927190651" sldId="258"/>
            <ac:picMk id="14" creationId="{C16CB44A-74B6-625C-B3AB-3F8428E45DC4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03T14:38:20.336" v="28"/>
          <ac:picMkLst>
            <pc:docMk/>
            <pc:sldMk cId="3927190651" sldId="258"/>
            <ac:picMk id="15" creationId="{FB13AFB3-AE38-30F4-A6CF-9EB68FC93F6B}"/>
          </ac:picMkLst>
        </pc:picChg>
      </pc:sldChg>
      <pc:sldChg chg="del">
        <pc:chgData name="ขัตติยะ  วิริยะเกียรติพงศ์" userId="325527a2-6b01-465a-9688-65f696f2d83f" providerId="ADAL" clId="{CE978CAF-B80E-4E7E-A43F-7876975EDD4E}" dt="2023-02-03T15:46:50.026" v="820" actId="47"/>
        <pc:sldMkLst>
          <pc:docMk/>
          <pc:sldMk cId="486981389" sldId="259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5:56.192" v="1" actId="47"/>
        <pc:sldMkLst>
          <pc:docMk/>
          <pc:sldMk cId="1470674294" sldId="260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5:46:49.206" v="819" actId="47"/>
        <pc:sldMkLst>
          <pc:docMk/>
          <pc:sldMk cId="3157037587" sldId="261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5:58.024" v="2" actId="47"/>
        <pc:sldMkLst>
          <pc:docMk/>
          <pc:sldMk cId="4169930661" sldId="262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5:58.697" v="3" actId="47"/>
        <pc:sldMkLst>
          <pc:docMk/>
          <pc:sldMk cId="4003201552" sldId="263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1.938" v="5" actId="47"/>
        <pc:sldMkLst>
          <pc:docMk/>
          <pc:sldMk cId="3270005272" sldId="264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3.004" v="6" actId="47"/>
        <pc:sldMkLst>
          <pc:docMk/>
          <pc:sldMk cId="1948882320" sldId="265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4.086" v="8" actId="47"/>
        <pc:sldMkLst>
          <pc:docMk/>
          <pc:sldMk cId="1414420436" sldId="266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5.400" v="9" actId="47"/>
        <pc:sldMkLst>
          <pc:docMk/>
          <pc:sldMk cId="1246672419" sldId="267"/>
        </pc:sldMkLst>
      </pc:sldChg>
      <pc:sldChg chg="delSp modSp mod">
        <pc:chgData name="ขัตติยะ  วิริยะเกียรติพงศ์" userId="325527a2-6b01-465a-9688-65f696f2d83f" providerId="ADAL" clId="{CE978CAF-B80E-4E7E-A43F-7876975EDD4E}" dt="2023-02-12T06:12:37.537" v="12965" actId="1366"/>
        <pc:sldMkLst>
          <pc:docMk/>
          <pc:sldMk cId="227059105" sldId="268"/>
        </pc:sldMkLst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227059105" sldId="268"/>
            <ac:spMk id="2" creationId="{8C609D4D-0D4C-D725-F141-E7162066DA48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41:01.656" v="117" actId="478"/>
          <ac:spMkLst>
            <pc:docMk/>
            <pc:sldMk cId="227059105" sldId="268"/>
            <ac:spMk id="2" creationId="{CAA6931C-04A6-887A-AB50-70964F0A8BE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4:58.487" v="12098" actId="20577"/>
          <ac:spMkLst>
            <pc:docMk/>
            <pc:sldMk cId="227059105" sldId="268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51:06.440" v="899" actId="207"/>
          <ac:spMkLst>
            <pc:docMk/>
            <pc:sldMk cId="227059105" sldId="268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59:09.931" v="900" actId="113"/>
          <ac:spMkLst>
            <pc:docMk/>
            <pc:sldMk cId="227059105" sldId="268"/>
            <ac:spMk id="20" creationId="{9123CC47-596B-404C-8A1D-495535BBE530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41:17.745" v="120" actId="478"/>
          <ac:spMkLst>
            <pc:docMk/>
            <pc:sldMk cId="227059105" sldId="268"/>
            <ac:spMk id="23" creationId="{6E79A489-CBEC-0207-C248-C122D9B9030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59:47.010" v="901" actId="16037"/>
          <ac:spMkLst>
            <pc:docMk/>
            <pc:sldMk cId="227059105" sldId="268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39:27.113" v="89" actId="20577"/>
          <ac:spMkLst>
            <pc:docMk/>
            <pc:sldMk cId="227059105" sldId="268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5T13:59:02.439" v="902" actId="1035"/>
          <ac:spMkLst>
            <pc:docMk/>
            <pc:sldMk cId="227059105" sldId="268"/>
            <ac:spMk id="81" creationId="{D0331836-1140-4AC4-99D5-E385788762A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39:39.317" v="90" actId="14861"/>
          <ac:spMkLst>
            <pc:docMk/>
            <pc:sldMk cId="227059105" sldId="268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2:37.537" v="12965" actId="1366"/>
          <ac:grpSpMkLst>
            <pc:docMk/>
            <pc:sldMk cId="227059105" sldId="268"/>
            <ac:grpSpMk id="4" creationId="{D681D289-EA43-42D7-BE2E-B907BBDE09F5}"/>
          </ac:grpSpMkLst>
        </pc:grpChg>
        <pc:picChg chg="mod">
          <ac:chgData name="ขัตติยะ  วิริยะเกียรติพงศ์" userId="325527a2-6b01-465a-9688-65f696f2d83f" providerId="ADAL" clId="{CE978CAF-B80E-4E7E-A43F-7876975EDD4E}" dt="2023-02-03T14:41:07.181" v="119" actId="1076"/>
          <ac:picMkLst>
            <pc:docMk/>
            <pc:sldMk cId="227059105" sldId="268"/>
            <ac:picMk id="6" creationId="{D462C0F2-9046-1B06-4418-AE2310351FAA}"/>
          </ac:picMkLst>
        </pc:picChg>
      </pc:sldChg>
      <pc:sldChg chg="addSp delSp modSp mod ord">
        <pc:chgData name="ขัตติยะ  วิริยะเกียรติพงศ์" userId="325527a2-6b01-465a-9688-65f696f2d83f" providerId="ADAL" clId="{CE978CAF-B80E-4E7E-A43F-7876975EDD4E}" dt="2023-02-12T06:12:22.114" v="12963" actId="1366"/>
        <pc:sldMkLst>
          <pc:docMk/>
          <pc:sldMk cId="1168561202" sldId="269"/>
        </pc:sldMkLst>
        <pc:spChg chg="add del mod">
          <ac:chgData name="ขัตติยะ  วิริยะเกียรติพงศ์" userId="325527a2-6b01-465a-9688-65f696f2d83f" providerId="ADAL" clId="{CE978CAF-B80E-4E7E-A43F-7876975EDD4E}" dt="2023-02-10T14:37:58.303" v="3717" actId="478"/>
          <ac:spMkLst>
            <pc:docMk/>
            <pc:sldMk cId="1168561202" sldId="269"/>
            <ac:spMk id="2" creationId="{56CAA642-8ADB-4F61-85D1-29791756AAF6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9" creationId="{46448360-6FDD-4903-8F78-A7EF8AB6BB8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8:27.861" v="3792" actId="20577"/>
          <ac:spMkLst>
            <pc:docMk/>
            <pc:sldMk cId="1168561202" sldId="269"/>
            <ac:spMk id="10" creationId="{FE31DC6E-8A68-FAE4-519B-695027BB3B7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8:10.045" v="3763" actId="20577"/>
          <ac:spMkLst>
            <pc:docMk/>
            <pc:sldMk cId="1168561202" sldId="269"/>
            <ac:spMk id="11" creationId="{A40DA136-190B-5542-DFF2-DAE10EC3BB1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15" creationId="{961E7937-2225-4A89-8B56-95A72934EA0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16" creationId="{BDDD0D42-950C-4266-910B-DF7B0DD1745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49:27.888" v="4287"/>
          <ac:spMkLst>
            <pc:docMk/>
            <pc:sldMk cId="1168561202" sldId="269"/>
            <ac:spMk id="21" creationId="{632B000D-1713-4403-144D-8096478271C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49:27.888" v="4287"/>
          <ac:spMkLst>
            <pc:docMk/>
            <pc:sldMk cId="1168561202" sldId="269"/>
            <ac:spMk id="22" creationId="{39F68EF6-D63F-BFEA-0084-7BF9646B63E5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50:12.301" v="4356" actId="20577"/>
          <ac:spMkLst>
            <pc:docMk/>
            <pc:sldMk cId="1168561202" sldId="269"/>
            <ac:spMk id="23" creationId="{D0D4CD4E-7A4E-28CB-8059-1F0B1605029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56:01.503" v="4859" actId="20577"/>
          <ac:spMkLst>
            <pc:docMk/>
            <pc:sldMk cId="1168561202" sldId="269"/>
            <ac:spMk id="24" creationId="{313639B1-0E8C-B969-FC11-130557FB63BF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45:15.656" v="180" actId="478"/>
          <ac:spMkLst>
            <pc:docMk/>
            <pc:sldMk cId="1168561202" sldId="269"/>
            <ac:spMk id="24" creationId="{98453A81-E585-C1C4-D99A-6D850EA4F21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55:47.172" v="4857" actId="14100"/>
          <ac:spMkLst>
            <pc:docMk/>
            <pc:sldMk cId="1168561202" sldId="269"/>
            <ac:spMk id="27" creationId="{29428F05-8D90-C2B5-117F-0206EEE0DCE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49:49.536" v="4321"/>
          <ac:spMkLst>
            <pc:docMk/>
            <pc:sldMk cId="1168561202" sldId="269"/>
            <ac:spMk id="28" creationId="{686F79D6-9334-893D-0F66-EA8FF2578C37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54:34.665" v="4710" actId="20577"/>
          <ac:spMkLst>
            <pc:docMk/>
            <pc:sldMk cId="1168561202" sldId="269"/>
            <ac:spMk id="29" creationId="{2B7884E3-B2CC-7068-908F-2D8B73DD459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57:57.707" v="4935" actId="113"/>
          <ac:spMkLst>
            <pc:docMk/>
            <pc:sldMk cId="1168561202" sldId="269"/>
            <ac:spMk id="30" creationId="{B67DEE02-2660-8D73-51FA-861D50250ACB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31" creationId="{CFA90543-EF9F-631E-E1A1-1C09EC3AB5D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05:04.607" v="5864" actId="14100"/>
          <ac:spMkLst>
            <pc:docMk/>
            <pc:sldMk cId="1168561202" sldId="269"/>
            <ac:spMk id="33" creationId="{E2A83557-6120-50A5-3C4C-82F85CF2467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03:35.020" v="5628"/>
          <ac:spMkLst>
            <pc:docMk/>
            <pc:sldMk cId="1168561202" sldId="269"/>
            <ac:spMk id="34" creationId="{A609EE9D-F866-E59D-DDAC-6757D81A126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03:44.021" v="5676" actId="20577"/>
          <ac:spMkLst>
            <pc:docMk/>
            <pc:sldMk cId="1168561202" sldId="269"/>
            <ac:spMk id="35" creationId="{A1A8423F-6A61-E62B-E3AC-3D479F78268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04:59.913" v="5863" actId="20577"/>
          <ac:spMkLst>
            <pc:docMk/>
            <pc:sldMk cId="1168561202" sldId="269"/>
            <ac:spMk id="36" creationId="{06A9F286-ADB7-F20A-F9E2-3541B679067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16:33.615" v="6615" actId="14100"/>
          <ac:spMkLst>
            <pc:docMk/>
            <pc:sldMk cId="1168561202" sldId="269"/>
            <ac:spMk id="42" creationId="{372B0504-63A9-6074-8BDD-14EA3DE44F8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15:19.387" v="6515"/>
          <ac:spMkLst>
            <pc:docMk/>
            <pc:sldMk cId="1168561202" sldId="269"/>
            <ac:spMk id="43" creationId="{7F7A0755-EBD8-2005-59CB-F68287C329D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15:27.511" v="6547" actId="20577"/>
          <ac:spMkLst>
            <pc:docMk/>
            <pc:sldMk cId="1168561202" sldId="269"/>
            <ac:spMk id="44" creationId="{7599B539-5616-AE66-5FB7-C6FBAABE9E3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16:30.944" v="6614" actId="113"/>
          <ac:spMkLst>
            <pc:docMk/>
            <pc:sldMk cId="1168561202" sldId="269"/>
            <ac:spMk id="45" creationId="{F5922972-F1C6-5FF5-8F94-66E337F5CFE7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1:49.114" v="8011" actId="14100"/>
          <ac:spMkLst>
            <pc:docMk/>
            <pc:sldMk cId="1168561202" sldId="269"/>
            <ac:spMk id="47" creationId="{72FCE94B-C985-0536-8440-1EE4F1610E7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0:53.490" v="7936"/>
          <ac:spMkLst>
            <pc:docMk/>
            <pc:sldMk cId="1168561202" sldId="269"/>
            <ac:spMk id="48" creationId="{CD2A24E8-1675-48E1-7D99-DFDA3E33BF4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1:06.222" v="7955" actId="20577"/>
          <ac:spMkLst>
            <pc:docMk/>
            <pc:sldMk cId="1168561202" sldId="269"/>
            <ac:spMk id="49" creationId="{37B606AA-F11C-793D-554C-72883A115CA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1:46.544" v="8010" actId="113"/>
          <ac:spMkLst>
            <pc:docMk/>
            <pc:sldMk cId="1168561202" sldId="269"/>
            <ac:spMk id="50" creationId="{D296B59E-FAEC-6D25-CA26-70FC54612A57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1168561202" sldId="269"/>
            <ac:spMk id="53" creationId="{6798F228-23EE-75D9-66B6-6036767F292D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42:23.413" v="125" actId="20577"/>
          <ac:spMkLst>
            <pc:docMk/>
            <pc:sldMk cId="1168561202" sldId="269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spMkLst>
            <pc:docMk/>
            <pc:sldMk cId="1168561202" sldId="269"/>
            <ac:spMk id="81" creationId="{D0331836-1140-4AC4-99D5-E385788762A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44:26.522" v="176" actId="14861"/>
          <ac:spMkLst>
            <pc:docMk/>
            <pc:sldMk cId="1168561202" sldId="269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4" creationId="{D681D289-EA43-42D7-BE2E-B907BBDE09F5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6" creationId="{EA48F28B-9B82-D3CA-8515-0E11E94BE8D2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18" creationId="{9AC67D45-2530-5E76-FC71-B555CDEE4358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4:37:40.433" v="3678" actId="478"/>
          <ac:grpSpMkLst>
            <pc:docMk/>
            <pc:sldMk cId="1168561202" sldId="269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25" creationId="{BF8813A8-EC32-39D4-1ED1-1579D205C367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32" creationId="{B56054D8-FEA6-C0C8-5C9F-921FE38B1C79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41" creationId="{3443F788-92AD-5D07-7B1B-150A7EBBD153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grpSpMkLst>
            <pc:docMk/>
            <pc:sldMk cId="1168561202" sldId="269"/>
            <ac:grpSpMk id="46" creationId="{85ACD768-2841-DD5F-39D4-13FEF5390885}"/>
          </ac:grpSpMkLst>
        </pc:grpChg>
        <pc:picChg chg="del">
          <ac:chgData name="ขัตติยะ  วิริยะเกียรติพงศ์" userId="325527a2-6b01-465a-9688-65f696f2d83f" providerId="ADAL" clId="{CE978CAF-B80E-4E7E-A43F-7876975EDD4E}" dt="2023-02-10T14:37:40.998" v="3679" actId="478"/>
          <ac:picMkLst>
            <pc:docMk/>
            <pc:sldMk cId="1168561202" sldId="269"/>
            <ac:picMk id="3" creationId="{918DC4A5-E063-6494-F4DA-98EB9ACCC073}"/>
          </ac:picMkLst>
        </pc:picChg>
        <pc:picChg chg="del mod">
          <ac:chgData name="ขัตติยะ  วิริยะเกียรติพงศ์" userId="325527a2-6b01-465a-9688-65f696f2d83f" providerId="ADAL" clId="{CE978CAF-B80E-4E7E-A43F-7876975EDD4E}" dt="2023-02-10T14:37:37.026" v="3677" actId="478"/>
          <ac:picMkLst>
            <pc:docMk/>
            <pc:sldMk cId="1168561202" sldId="269"/>
            <ac:picMk id="17" creationId="{E09BFF03-3DE8-7531-5E4C-C216C6701D17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03T14:47:11.912" v="191" actId="21"/>
          <ac:picMkLst>
            <pc:docMk/>
            <pc:sldMk cId="1168561202" sldId="269"/>
            <ac:picMk id="21" creationId="{64CF6278-3089-0ED7-0567-06F44692BDA5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03T14:47:11.912" v="191" actId="21"/>
          <ac:picMkLst>
            <pc:docMk/>
            <pc:sldMk cId="1168561202" sldId="269"/>
            <ac:picMk id="23" creationId="{A840C7FA-D9F8-E1F1-C66B-F8B6582AA4D3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picMkLst>
            <pc:docMk/>
            <pc:sldMk cId="1168561202" sldId="269"/>
            <ac:picMk id="38" creationId="{E0FF35F3-4969-4036-D022-EFBAD5F3940D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picMkLst>
            <pc:docMk/>
            <pc:sldMk cId="1168561202" sldId="269"/>
            <ac:picMk id="40" creationId="{4AF1BC09-EC8B-DCD5-23F5-EBDB5FDC43AD}"/>
          </ac:picMkLst>
        </pc:picChg>
        <pc:cxnChg chg="add mod">
          <ac:chgData name="ขัตติยะ  วิริยะเกียรติพงศ์" userId="325527a2-6b01-465a-9688-65f696f2d83f" providerId="ADAL" clId="{CE978CAF-B80E-4E7E-A43F-7876975EDD4E}" dt="2023-02-12T06:12:22.114" v="12963" actId="1366"/>
          <ac:cxnSpMkLst>
            <pc:docMk/>
            <pc:sldMk cId="1168561202" sldId="269"/>
            <ac:cxnSpMk id="52" creationId="{4E22B066-C1D7-EFDB-3027-FC4AD3980F8E}"/>
          </ac:cxnSpMkLst>
        </pc:cxnChg>
      </pc:sldChg>
      <pc:sldChg chg="delSp modSp mod">
        <pc:chgData name="ขัตติยะ  วิริยะเกียรติพงศ์" userId="325527a2-6b01-465a-9688-65f696f2d83f" providerId="ADAL" clId="{CE978CAF-B80E-4E7E-A43F-7876975EDD4E}" dt="2023-02-12T06:13:16.001" v="12969" actId="1366"/>
        <pc:sldMkLst>
          <pc:docMk/>
          <pc:sldMk cId="1075238298" sldId="270"/>
        </pc:sldMkLst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1075238298" sldId="270"/>
            <ac:spMk id="2" creationId="{B1F7B960-B18A-7F02-A301-9D0E430A917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6:14.684" v="12107" actId="20577"/>
          <ac:spMkLst>
            <pc:docMk/>
            <pc:sldMk cId="1075238298" sldId="270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6:18.622" v="504" actId="207"/>
          <ac:spMkLst>
            <pc:docMk/>
            <pc:sldMk cId="1075238298" sldId="270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7:47.791" v="838" actId="20577"/>
          <ac:spMkLst>
            <pc:docMk/>
            <pc:sldMk cId="1075238298" sldId="270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2:09.199" v="430" actId="14861"/>
          <ac:spMkLst>
            <pc:docMk/>
            <pc:sldMk cId="1075238298" sldId="270"/>
            <ac:spMk id="22" creationId="{A39EED51-7CEF-D730-85FA-208C6E191056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28:20.177" v="618" actId="20577"/>
          <ac:spMkLst>
            <pc:docMk/>
            <pc:sldMk cId="1075238298" sldId="270"/>
            <ac:spMk id="24" creationId="{8E6B5BAB-FC93-9767-CD51-015EE66E9B1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51:49.595" v="242" actId="20577"/>
          <ac:spMkLst>
            <pc:docMk/>
            <pc:sldMk cId="1075238298" sldId="270"/>
            <ac:spMk id="25" creationId="{DC560C4B-FD03-6A48-9B77-B144DDF60C5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1:34.809" v="402" actId="14861"/>
          <ac:spMkLst>
            <pc:docMk/>
            <pc:sldMk cId="1075238298" sldId="270"/>
            <ac:spMk id="29" creationId="{C7170489-8ADC-A948-B6AC-D5BEF86BCAA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59:45.989" v="387" actId="113"/>
          <ac:spMkLst>
            <pc:docMk/>
            <pc:sldMk cId="1075238298" sldId="270"/>
            <ac:spMk id="34" creationId="{83771820-6D45-0EE7-6DC2-7D76CE9F676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1:39.758" v="403" actId="14861"/>
          <ac:spMkLst>
            <pc:docMk/>
            <pc:sldMk cId="1075238298" sldId="270"/>
            <ac:spMk id="36" creationId="{B405C8F8-DF1A-ACFE-B1A1-646D436BC64B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1:52.013" v="428" actId="20577"/>
          <ac:spMkLst>
            <pc:docMk/>
            <pc:sldMk cId="1075238298" sldId="270"/>
            <ac:spMk id="39" creationId="{98E2E9D6-1C54-535D-C5E9-630CFE255F3B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2:16.336" v="432" actId="14861"/>
          <ac:spMkLst>
            <pc:docMk/>
            <pc:sldMk cId="1075238298" sldId="270"/>
            <ac:spMk id="41" creationId="{C029A583-5F78-7366-D9BC-BD3217E78C0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0:17.922" v="391" actId="113"/>
          <ac:spMkLst>
            <pc:docMk/>
            <pc:sldMk cId="1075238298" sldId="270"/>
            <ac:spMk id="44" creationId="{D2D0390F-EE54-9596-44E1-FF9A24651B0B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28:15.995" v="617" actId="20577"/>
          <ac:spMkLst>
            <pc:docMk/>
            <pc:sldMk cId="1075238298" sldId="270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51:35.388" v="238" actId="2711"/>
          <ac:spMkLst>
            <pc:docMk/>
            <pc:sldMk cId="1075238298" sldId="270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5:25.481" v="440" actId="14861"/>
          <ac:spMkLst>
            <pc:docMk/>
            <pc:sldMk cId="1075238298" sldId="270"/>
            <ac:spMk id="123" creationId="{5A572B39-3F26-4DFB-95C5-16084034FC47}"/>
          </ac:spMkLst>
        </pc:spChg>
        <pc:grpChg chg="del">
          <ac:chgData name="ขัตติยะ  วิริยะเกียรติพงศ์" userId="325527a2-6b01-465a-9688-65f696f2d83f" providerId="ADAL" clId="{CE978CAF-B80E-4E7E-A43F-7876975EDD4E}" dt="2023-02-03T15:01:08.807" v="401" actId="478"/>
          <ac:grpSpMkLst>
            <pc:docMk/>
            <pc:sldMk cId="1075238298" sldId="270"/>
            <ac:grpSpMk id="2" creationId="{353DC87D-EF98-89BA-6AED-ADC24A6A979A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3:16.001" v="12969" actId="1366"/>
          <ac:grpSpMkLst>
            <pc:docMk/>
            <pc:sldMk cId="1075238298" sldId="270"/>
            <ac:grpSpMk id="4" creationId="{D681D289-EA43-42D7-BE2E-B907BBDE09F5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03T15:02:03.876" v="429" actId="1076"/>
          <ac:grpSpMkLst>
            <pc:docMk/>
            <pc:sldMk cId="1075238298" sldId="270"/>
            <ac:grpSpMk id="21" creationId="{953CFED0-BC43-70C7-A6F1-9B2EE5918935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03T14:59:24.097" v="385" actId="1036"/>
          <ac:grpSpMkLst>
            <pc:docMk/>
            <pc:sldMk cId="1075238298" sldId="270"/>
            <ac:grpSpMk id="27" creationId="{F17DD937-8363-9CE0-E986-F557D5CB783A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03T14:59:24.097" v="385" actId="1036"/>
          <ac:grpSpMkLst>
            <pc:docMk/>
            <pc:sldMk cId="1075238298" sldId="270"/>
            <ac:grpSpMk id="35" creationId="{1B24E37F-B147-E563-60FE-9E966AF7A887}"/>
          </ac:grpSpMkLst>
        </pc:grpChg>
      </pc:sldChg>
      <pc:sldChg chg="addSp delSp modSp mod">
        <pc:chgData name="ขัตติยะ  วิริยะเกียรติพงศ์" userId="325527a2-6b01-465a-9688-65f696f2d83f" providerId="ADAL" clId="{CE978CAF-B80E-4E7E-A43F-7876975EDD4E}" dt="2023-02-12T06:13:22.094" v="12970" actId="1366"/>
        <pc:sldMkLst>
          <pc:docMk/>
          <pc:sldMk cId="953874328" sldId="271"/>
        </pc:sldMkLst>
        <pc:spChg chg="add mod">
          <ac:chgData name="ขัตติยะ  วิริยะเกียรติพงศ์" userId="325527a2-6b01-465a-9688-65f696f2d83f" providerId="ADAL" clId="{CE978CAF-B80E-4E7E-A43F-7876975EDD4E}" dt="2023-02-12T06:00:02.311" v="12254" actId="1038"/>
          <ac:spMkLst>
            <pc:docMk/>
            <pc:sldMk cId="953874328" sldId="271"/>
            <ac:spMk id="2" creationId="{AB1CC77D-A7CA-FFDC-D224-57EAB359D4FB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953874328" sldId="271"/>
            <ac:spMk id="2" creationId="{DC46DAD4-2933-5FC7-4F35-21E188A052C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6:17.607" v="12109" actId="20577"/>
          <ac:spMkLst>
            <pc:docMk/>
            <pc:sldMk cId="953874328" sldId="271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5:03:22.204" v="437" actId="478"/>
          <ac:spMkLst>
            <pc:docMk/>
            <pc:sldMk cId="953874328" sldId="271"/>
            <ac:spMk id="6" creationId="{29074CA6-8A40-8585-4D37-12FCB097B89A}"/>
          </ac:spMkLst>
        </pc:spChg>
        <pc:spChg chg="add mod">
          <ac:chgData name="ขัตติยะ  วิริยะเกียรติพงศ์" userId="325527a2-6b01-465a-9688-65f696f2d83f" providerId="ADAL" clId="{CE978CAF-B80E-4E7E-A43F-7876975EDD4E}" dt="2023-02-12T06:00:10.544" v="12260" actId="1037"/>
          <ac:spMkLst>
            <pc:docMk/>
            <pc:sldMk cId="953874328" sldId="271"/>
            <ac:spMk id="6" creationId="{EC9EE024-88CC-A3B3-290D-017C96748D7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6:25.395" v="519" actId="207"/>
          <ac:spMkLst>
            <pc:docMk/>
            <pc:sldMk cId="953874328" sldId="271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3:19.571" v="436" actId="113"/>
          <ac:spMkLst>
            <pc:docMk/>
            <pc:sldMk cId="953874328" sldId="271"/>
            <ac:spMk id="20" creationId="{9123CC47-596B-404C-8A1D-495535BBE530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3:22.094" v="12970" actId="1366"/>
          <ac:grpSpMkLst>
            <pc:docMk/>
            <pc:sldMk cId="953874328" sldId="271"/>
            <ac:grpSpMk id="4" creationId="{D681D289-EA43-42D7-BE2E-B907BBDE09F5}"/>
          </ac:grpSpMkLst>
        </pc:grpChg>
      </pc:sldChg>
      <pc:sldChg chg="addSp delSp modSp mod">
        <pc:chgData name="ขัตติยะ  วิริยะเกียรติพงศ์" userId="325527a2-6b01-465a-9688-65f696f2d83f" providerId="ADAL" clId="{CE978CAF-B80E-4E7E-A43F-7876975EDD4E}" dt="2023-02-12T06:13:28.384" v="12971" actId="1366"/>
        <pc:sldMkLst>
          <pc:docMk/>
          <pc:sldMk cId="1141047120" sldId="272"/>
        </pc:sldMkLst>
        <pc:spChg chg="add mod">
          <ac:chgData name="ขัตติยะ  วิริยะเกียรติพงศ์" userId="325527a2-6b01-465a-9688-65f696f2d83f" providerId="ADAL" clId="{CE978CAF-B80E-4E7E-A43F-7876975EDD4E}" dt="2023-02-03T15:41:34.044" v="717" actId="14100"/>
          <ac:spMkLst>
            <pc:docMk/>
            <pc:sldMk cId="1141047120" sldId="272"/>
            <ac:spMk id="2" creationId="{8B3F6343-F31A-7AE3-2A62-F9029372E9ED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6:20.799" v="12112" actId="20577"/>
          <ac:spMkLst>
            <pc:docMk/>
            <pc:sldMk cId="1141047120" sldId="272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1141047120" sldId="272"/>
            <ac:spMk id="6" creationId="{F6196A14-8704-5A1B-10A5-A42AD2331217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3:09.354" v="768" actId="14861"/>
          <ac:spMkLst>
            <pc:docMk/>
            <pc:sldMk cId="1141047120" sldId="272"/>
            <ac:spMk id="11" creationId="{3C3E1A72-060C-0020-C5FA-E36EDD97516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4:58.676" v="808" actId="113"/>
          <ac:spMkLst>
            <pc:docMk/>
            <pc:sldMk cId="1141047120" sldId="272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5:38.849" v="817" actId="14861"/>
          <ac:spMkLst>
            <pc:docMk/>
            <pc:sldMk cId="1141047120" sldId="272"/>
            <ac:spMk id="21" creationId="{0500B60F-D7F2-D578-A70A-46794F5534C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5:29.001" v="816" actId="20577"/>
          <ac:spMkLst>
            <pc:docMk/>
            <pc:sldMk cId="1141047120" sldId="272"/>
            <ac:spMk id="24" creationId="{BFDEA2BD-93AF-2D5D-455E-692B9813430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1:50.380" v="723"/>
          <ac:spMkLst>
            <pc:docMk/>
            <pc:sldMk cId="1141047120" sldId="272"/>
            <ac:spMk id="25" creationId="{1E4D355A-411E-2488-07F9-063962BFA1B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2:01.701" v="750" actId="20577"/>
          <ac:spMkLst>
            <pc:docMk/>
            <pc:sldMk cId="1141047120" sldId="272"/>
            <ac:spMk id="27" creationId="{9983BE75-6B3E-049A-4B19-203F7961823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5:14.911" v="809" actId="122"/>
          <ac:spMkLst>
            <pc:docMk/>
            <pc:sldMk cId="1141047120" sldId="272"/>
            <ac:spMk id="29" creationId="{7A19CEDD-9304-2A54-7178-907F28FB9DDF}"/>
          </ac:spMkLst>
        </pc:spChg>
        <pc:spChg chg="add del">
          <ac:chgData name="ขัตติยะ  วิริยะเกียรติพงศ์" userId="325527a2-6b01-465a-9688-65f696f2d83f" providerId="ADAL" clId="{CE978CAF-B80E-4E7E-A43F-7876975EDD4E}" dt="2023-02-03T15:42:38.128" v="759" actId="22"/>
          <ac:spMkLst>
            <pc:docMk/>
            <pc:sldMk cId="1141047120" sldId="272"/>
            <ac:spMk id="33" creationId="{03DA147A-6918-9491-3451-C9C3C135F02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2:15.373" v="753" actId="2711"/>
          <ac:spMkLst>
            <pc:docMk/>
            <pc:sldMk cId="1141047120" sldId="272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43:14.076" v="769" actId="14861"/>
          <ac:spMkLst>
            <pc:docMk/>
            <pc:sldMk cId="1141047120" sldId="272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3:28.384" v="12971" actId="1366"/>
          <ac:grpSpMkLst>
            <pc:docMk/>
            <pc:sldMk cId="1141047120" sldId="272"/>
            <ac:grpSpMk id="4" creationId="{D681D289-EA43-42D7-BE2E-B907BBDE09F5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03T15:43:04.854" v="767" actId="1076"/>
          <ac:grpSpMkLst>
            <pc:docMk/>
            <pc:sldMk cId="1141047120" sldId="272"/>
            <ac:grpSpMk id="10" creationId="{1E04C1B1-637F-9005-4894-DB60D9C5CC84}"/>
          </ac:grpSpMkLst>
        </pc:grpChg>
        <pc:picChg chg="del">
          <ac:chgData name="ขัตติยะ  วิริยะเกียรติพงศ์" userId="325527a2-6b01-465a-9688-65f696f2d83f" providerId="ADAL" clId="{CE978CAF-B80E-4E7E-A43F-7876975EDD4E}" dt="2023-02-03T15:29:47.314" v="621" actId="478"/>
          <ac:picMkLst>
            <pc:docMk/>
            <pc:sldMk cId="1141047120" sldId="272"/>
            <ac:picMk id="6" creationId="{7C0A454C-E00B-CB03-AFEA-B9D6E71B5368}"/>
          </ac:picMkLst>
        </pc:picChg>
      </pc:sldChg>
      <pc:sldChg chg="delSp modSp mod">
        <pc:chgData name="ขัตติยะ  วิริยะเกียรติพงศ์" userId="325527a2-6b01-465a-9688-65f696f2d83f" providerId="ADAL" clId="{CE978CAF-B80E-4E7E-A43F-7876975EDD4E}" dt="2023-02-12T06:13:33.025" v="12972" actId="1366"/>
        <pc:sldMkLst>
          <pc:docMk/>
          <pc:sldMk cId="1609917757" sldId="273"/>
        </pc:sldMkLst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1609917757" sldId="273"/>
            <ac:spMk id="2" creationId="{46C7CDD9-0901-6F6A-84D9-2E5523F4AAE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6:24.703" v="12115" actId="20577"/>
          <ac:spMkLst>
            <pc:docMk/>
            <pc:sldMk cId="1609917757" sldId="273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5:45:53.897" v="818" actId="478"/>
          <ac:spMkLst>
            <pc:docMk/>
            <pc:sldMk cId="1609917757" sldId="273"/>
            <ac:spMk id="6" creationId="{94C2E813-0A40-D536-0066-0DD137A85046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3:33.025" v="12972" actId="1366"/>
          <ac:grpSpMkLst>
            <pc:docMk/>
            <pc:sldMk cId="1609917757" sldId="273"/>
            <ac:grpSpMk id="4" creationId="{D681D289-EA43-42D7-BE2E-B907BBDE09F5}"/>
          </ac:grpSpMkLst>
        </pc:grpChg>
      </pc:sldChg>
      <pc:sldChg chg="delSp modSp mod">
        <pc:chgData name="ขัตติยะ  วิริยะเกียรติพงศ์" userId="325527a2-6b01-465a-9688-65f696f2d83f" providerId="ADAL" clId="{CE978CAF-B80E-4E7E-A43F-7876975EDD4E}" dt="2023-02-12T06:13:45.686" v="12974" actId="1366"/>
        <pc:sldMkLst>
          <pc:docMk/>
          <pc:sldMk cId="729543670" sldId="274"/>
        </pc:sldMkLst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729543670" sldId="274"/>
            <ac:spMk id="2" creationId="{998516DB-5840-A767-BD36-63CF49006F3D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6:31.231" v="12120" actId="20577"/>
          <ac:spMkLst>
            <pc:docMk/>
            <pc:sldMk cId="729543670" sldId="274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1:17.407" v="12411" actId="113"/>
          <ac:spMkLst>
            <pc:docMk/>
            <pc:sldMk cId="729543670" sldId="274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34:36.268" v="644" actId="2711"/>
          <ac:spMkLst>
            <pc:docMk/>
            <pc:sldMk cId="729543670" sldId="274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30:06.500" v="622" actId="14861"/>
          <ac:spMkLst>
            <pc:docMk/>
            <pc:sldMk cId="729543670" sldId="274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3:45.686" v="12974" actId="1366"/>
          <ac:grpSpMkLst>
            <pc:docMk/>
            <pc:sldMk cId="729543670" sldId="274"/>
            <ac:grpSpMk id="4" creationId="{D681D289-EA43-42D7-BE2E-B907BBDE09F5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00:28.742" v="12303" actId="1035"/>
          <ac:grpSpMkLst>
            <pc:docMk/>
            <pc:sldMk cId="729543670" sldId="274"/>
            <ac:grpSpMk id="19" creationId="{0E0FBD60-4E91-4549-907A-E6B771223595}"/>
          </ac:grpSpMkLst>
        </pc:grpChg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3.755" v="7" actId="47"/>
        <pc:sldMkLst>
          <pc:docMk/>
          <pc:sldMk cId="2696407418" sldId="276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5:59.496" v="4" actId="47"/>
        <pc:sldMkLst>
          <pc:docMk/>
          <pc:sldMk cId="4037611631" sldId="279"/>
        </pc:sldMkLst>
      </pc:sldChg>
      <pc:sldChg chg="delSp modSp mod">
        <pc:chgData name="ขัตติยะ  วิริยะเกียรติพงศ์" userId="325527a2-6b01-465a-9688-65f696f2d83f" providerId="ADAL" clId="{CE978CAF-B80E-4E7E-A43F-7876975EDD4E}" dt="2023-02-12T06:13:40.972" v="12973" actId="1366"/>
        <pc:sldMkLst>
          <pc:docMk/>
          <pc:sldMk cId="2103059732" sldId="281"/>
        </pc:sldMkLst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9" creationId="{46448360-6FDD-4903-8F78-A7EF8AB6BB89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2103059732" sldId="281"/>
            <ac:spMk id="11" creationId="{66C2CF81-7388-1B1B-4193-C2C699AF90A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15" creationId="{961E7937-2225-4A89-8B56-95A72934EA0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16" creationId="{BDDD0D42-950C-4266-910B-DF7B0DD1745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spMkLst>
            <pc:docMk/>
            <pc:sldMk cId="2103059732" sldId="281"/>
            <ac:spMk id="81" creationId="{D0331836-1140-4AC4-99D5-E385788762A8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grpSpMkLst>
            <pc:docMk/>
            <pc:sldMk cId="2103059732" sldId="281"/>
            <ac:grpSpMk id="2" creationId="{7017F62B-FABD-135D-5973-413DB2122A7E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grpSpMkLst>
            <pc:docMk/>
            <pc:sldMk cId="2103059732" sldId="281"/>
            <ac:grpSpMk id="4" creationId="{D681D289-EA43-42D7-BE2E-B907BBDE09F5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03T15:26:15.790" v="594" actId="478"/>
          <ac:grpSpMkLst>
            <pc:docMk/>
            <pc:sldMk cId="2103059732" sldId="281"/>
            <ac:grpSpMk id="19" creationId="{0E0FBD60-4E91-4549-907A-E6B771223595}"/>
          </ac:grpSpMkLst>
        </pc:grpChg>
        <pc:picChg chg="mod">
          <ac:chgData name="ขัตติยะ  วิริยะเกียรติพงศ์" userId="325527a2-6b01-465a-9688-65f696f2d83f" providerId="ADAL" clId="{CE978CAF-B80E-4E7E-A43F-7876975EDD4E}" dt="2023-02-12T06:13:40.972" v="12973" actId="1366"/>
          <ac:picMkLst>
            <pc:docMk/>
            <pc:sldMk cId="2103059732" sldId="281"/>
            <ac:picMk id="12" creationId="{896B53C0-3640-66DA-C4B6-6AC8D57C0DE1}"/>
          </ac:picMkLst>
        </pc:picChg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6.120" v="10" actId="47"/>
        <pc:sldMkLst>
          <pc:docMk/>
          <pc:sldMk cId="327761350" sldId="282"/>
        </pc:sldMkLst>
      </pc:sldChg>
      <pc:sldChg chg="addSp delSp modSp add mod ord">
        <pc:chgData name="ขัตติยะ  วิริยะเกียรติพงศ์" userId="325527a2-6b01-465a-9688-65f696f2d83f" providerId="ADAL" clId="{CE978CAF-B80E-4E7E-A43F-7876975EDD4E}" dt="2023-02-12T06:13:10.982" v="12968" actId="1366"/>
        <pc:sldMkLst>
          <pc:docMk/>
          <pc:sldMk cId="1985393387" sldId="282"/>
        </pc:sldMkLst>
        <pc:spChg chg="del mod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1985393387" sldId="282"/>
            <ac:spMk id="3" creationId="{31232CBE-B29A-0AA9-14A1-F822F87E7C1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5:05.951" v="12102" actId="20577"/>
          <ac:spMkLst>
            <pc:docMk/>
            <pc:sldMk cId="1985393387" sldId="282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03T14:47:26.495" v="198" actId="478"/>
          <ac:spMkLst>
            <pc:docMk/>
            <pc:sldMk cId="1985393387" sldId="282"/>
            <ac:spMk id="6" creationId="{29074CA6-8A40-8585-4D37-12FCB097B89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3:02.491" v="12603" actId="14100"/>
          <ac:spMkLst>
            <pc:docMk/>
            <pc:sldMk cId="1985393387" sldId="282"/>
            <ac:spMk id="6" creationId="{B258A72A-9835-49E7-B966-8052B13C2C5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5:06:11.705" v="489" actId="207"/>
          <ac:spMkLst>
            <pc:docMk/>
            <pc:sldMk cId="1985393387" sldId="282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1:58.190" v="12412"/>
          <ac:spMkLst>
            <pc:docMk/>
            <pc:sldMk cId="1985393387" sldId="282"/>
            <ac:spMk id="10" creationId="{F1080ECC-0B69-035D-6765-063A120AD9A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2:09.560" v="12513" actId="20577"/>
          <ac:spMkLst>
            <pc:docMk/>
            <pc:sldMk cId="1985393387" sldId="282"/>
            <ac:spMk id="11" creationId="{3DA7AEEC-CB76-A466-5E75-BFF68B135A25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3:05.175" v="12607" actId="1035"/>
          <ac:spMkLst>
            <pc:docMk/>
            <pc:sldMk cId="1985393387" sldId="282"/>
            <ac:spMk id="12" creationId="{9C5AF349-CD44-0505-2071-781119A2C25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03T14:48:58.533" v="209" actId="113"/>
          <ac:spMkLst>
            <pc:docMk/>
            <pc:sldMk cId="1985393387" sldId="282"/>
            <ac:spMk id="20" creationId="{9123CC47-596B-404C-8A1D-495535BBE530}"/>
          </ac:spMkLst>
        </pc:spChg>
        <pc:grpChg chg="add mod">
          <ac:chgData name="ขัตติยะ  วิริยะเกียรติพงศ์" userId="325527a2-6b01-465a-9688-65f696f2d83f" providerId="ADAL" clId="{CE978CAF-B80E-4E7E-A43F-7876975EDD4E}" dt="2023-02-12T06:02:04.512" v="12505" actId="1036"/>
          <ac:grpSpMkLst>
            <pc:docMk/>
            <pc:sldMk cId="1985393387" sldId="282"/>
            <ac:grpSpMk id="3" creationId="{0C8DF73D-10CD-E6A6-FE8B-33354D0C95F7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3:10.982" v="12968" actId="1366"/>
          <ac:grpSpMkLst>
            <pc:docMk/>
            <pc:sldMk cId="1985393387" sldId="282"/>
            <ac:grpSpMk id="4" creationId="{D681D289-EA43-42D7-BE2E-B907BBDE09F5}"/>
          </ac:grpSpMkLst>
        </pc:grpChg>
        <pc:picChg chg="add mod">
          <ac:chgData name="ขัตติยะ  วิริยะเกียรติพงศ์" userId="325527a2-6b01-465a-9688-65f696f2d83f" providerId="ADAL" clId="{CE978CAF-B80E-4E7E-A43F-7876975EDD4E}" dt="2023-02-12T06:12:48.553" v="12967" actId="1366"/>
          <ac:picMkLst>
            <pc:docMk/>
            <pc:sldMk cId="1985393387" sldId="282"/>
            <ac:picMk id="2" creationId="{2A35DBC2-5E02-5558-C0A8-99B489E0AC5F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03T14:47:09.314" v="189" actId="478"/>
          <ac:picMkLst>
            <pc:docMk/>
            <pc:sldMk cId="1985393387" sldId="282"/>
            <ac:picMk id="3" creationId="{6FD3056B-8A2C-2BA5-30F8-19E2412E2F04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48.553" v="12967" actId="1366"/>
          <ac:picMkLst>
            <pc:docMk/>
            <pc:sldMk cId="1985393387" sldId="282"/>
            <ac:picMk id="8" creationId="{A4F8CD8D-A8C9-8F89-4B13-0E7BAE376912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03T14:47:09.705" v="190" actId="478"/>
          <ac:picMkLst>
            <pc:docMk/>
            <pc:sldMk cId="1985393387" sldId="282"/>
            <ac:picMk id="10" creationId="{3450E923-506F-0E4A-8A7E-6F3C1B4218AA}"/>
          </ac:picMkLst>
        </pc:picChg>
      </pc:sldChg>
      <pc:sldChg chg="addSp delSp modSp add mod ord">
        <pc:chgData name="ขัตติยะ  วิริยะเกียรติพงศ์" userId="325527a2-6b01-465a-9688-65f696f2d83f" providerId="ADAL" clId="{CE978CAF-B80E-4E7E-A43F-7876975EDD4E}" dt="2023-02-12T06:12:11.089" v="12962" actId="1366"/>
        <pc:sldMkLst>
          <pc:docMk/>
          <pc:sldMk cId="261755772" sldId="283"/>
        </pc:sldMkLst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3" creationId="{2786B2C1-365A-49DC-A834-082B5EBAEC3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9" creationId="{46448360-6FDD-4903-8F78-A7EF8AB6BB8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6:58.512" v="12930" actId="14100"/>
          <ac:spMkLst>
            <pc:docMk/>
            <pc:sldMk cId="261755772" sldId="283"/>
            <ac:spMk id="10" creationId="{9764213F-8E41-250F-3DDB-373361B1643B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6:04.235" v="12854" actId="20577"/>
          <ac:spMkLst>
            <pc:docMk/>
            <pc:sldMk cId="261755772" sldId="283"/>
            <ac:spMk id="11" creationId="{11A5CE27-DBB9-21CB-AECB-837AAF6F36A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6:04.235" v="12854" actId="20577"/>
          <ac:spMkLst>
            <pc:docMk/>
            <pc:sldMk cId="261755772" sldId="283"/>
            <ac:spMk id="12" creationId="{31F04704-8252-2E5E-65F5-CA2ABB15C817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15" creationId="{961E7937-2225-4A89-8B56-95A72934EA0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16" creationId="{BDDD0D42-950C-4266-910B-DF7B0DD1745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06:55.176" v="12929" actId="114"/>
          <ac:spMkLst>
            <pc:docMk/>
            <pc:sldMk cId="261755772" sldId="283"/>
            <ac:spMk id="21" creationId="{BA1879EF-65A5-2E59-304C-B0A37F2F39B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8:37.279" v="2301" actId="14100"/>
          <ac:spMkLst>
            <pc:docMk/>
            <pc:sldMk cId="261755772" sldId="283"/>
            <ac:spMk id="23" creationId="{963BF6FF-6D76-5FDC-68B6-983600CCAAA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04.412" v="1822"/>
          <ac:spMkLst>
            <pc:docMk/>
            <pc:sldMk cId="261755772" sldId="283"/>
            <ac:spMk id="24" creationId="{40BEBD99-0B2A-604D-B0F3-54EDBB5C83B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50.622" v="1858" actId="20577"/>
          <ac:spMkLst>
            <pc:docMk/>
            <pc:sldMk cId="261755772" sldId="283"/>
            <ac:spMk id="25" creationId="{27199B1D-D3F6-E0A1-256F-4BDF1FCFB50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5:56:39.789" v="12176" actId="20577"/>
          <ac:spMkLst>
            <pc:docMk/>
            <pc:sldMk cId="261755772" sldId="283"/>
            <ac:spMk id="27" creationId="{E9DBFC4E-C3FF-E144-220C-253CC118EBE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17.331" v="1826"/>
          <ac:spMkLst>
            <pc:docMk/>
            <pc:sldMk cId="261755772" sldId="283"/>
            <ac:spMk id="32" creationId="{C65AF5FE-BBC1-CFE4-C626-D3ABE9D217E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17.331" v="1826"/>
          <ac:spMkLst>
            <pc:docMk/>
            <pc:sldMk cId="261755772" sldId="283"/>
            <ac:spMk id="33" creationId="{55CB94FA-E0E8-FC5C-E0E3-265F0B6C183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17.331" v="1826"/>
          <ac:spMkLst>
            <pc:docMk/>
            <pc:sldMk cId="261755772" sldId="283"/>
            <ac:spMk id="34" creationId="{F52321C0-B36D-2D63-2095-610AF85CF41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17.331" v="1826"/>
          <ac:spMkLst>
            <pc:docMk/>
            <pc:sldMk cId="261755772" sldId="283"/>
            <ac:spMk id="35" creationId="{CF86CB1B-AD6A-1786-5A02-E68F162022B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27.077" v="1829"/>
          <ac:spMkLst>
            <pc:docMk/>
            <pc:sldMk cId="261755772" sldId="283"/>
            <ac:spMk id="37" creationId="{AB80B59A-6F26-9828-6684-EC7303E32DB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27.077" v="1829"/>
          <ac:spMkLst>
            <pc:docMk/>
            <pc:sldMk cId="261755772" sldId="283"/>
            <ac:spMk id="38" creationId="{6BD6FB2C-65E8-E86F-96F9-B857ED3B290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27.077" v="1829"/>
          <ac:spMkLst>
            <pc:docMk/>
            <pc:sldMk cId="261755772" sldId="283"/>
            <ac:spMk id="39" creationId="{3E6EF55B-74E8-C26B-78C4-2C595F3BCC45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27.077" v="1829"/>
          <ac:spMkLst>
            <pc:docMk/>
            <pc:sldMk cId="261755772" sldId="283"/>
            <ac:spMk id="40" creationId="{5F8BA651-11F2-336D-8070-D61351EB45F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8:45.784" v="2302" actId="14100"/>
          <ac:spMkLst>
            <pc:docMk/>
            <pc:sldMk cId="261755772" sldId="283"/>
            <ac:spMk id="42" creationId="{52EE7F65-BA5E-54CF-7A6D-C83DCD55239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32.542" v="1832"/>
          <ac:spMkLst>
            <pc:docMk/>
            <pc:sldMk cId="261755772" sldId="283"/>
            <ac:spMk id="43" creationId="{299B7C08-4A53-115F-9D84-CC86B0960AA6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6:06.691" v="2027" actId="20577"/>
          <ac:spMkLst>
            <pc:docMk/>
            <pc:sldMk cId="261755772" sldId="283"/>
            <ac:spMk id="44" creationId="{C86883F8-FE29-B139-4A42-80FC40C6BBB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7:47.423" v="2194" actId="20577"/>
          <ac:spMkLst>
            <pc:docMk/>
            <pc:sldMk cId="261755772" sldId="283"/>
            <ac:spMk id="45" creationId="{DAF4F51D-6FDD-53CE-12D1-C645E3EBBC3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8:50.226" v="2303" actId="14100"/>
          <ac:spMkLst>
            <pc:docMk/>
            <pc:sldMk cId="261755772" sldId="283"/>
            <ac:spMk id="47" creationId="{4C2C4A58-80FF-D4A1-C4BE-5F4317BBEE9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4:37.938" v="1834"/>
          <ac:spMkLst>
            <pc:docMk/>
            <pc:sldMk cId="261755772" sldId="283"/>
            <ac:spMk id="48" creationId="{CD8813EC-7D13-162D-AD31-B570EBA4051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7:54.203" v="2213" actId="20577"/>
          <ac:spMkLst>
            <pc:docMk/>
            <pc:sldMk cId="261755772" sldId="283"/>
            <ac:spMk id="49" creationId="{D67B0542-0825-9CC4-9AD3-DE530F3AD735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8:33.949" v="2300" actId="122"/>
          <ac:spMkLst>
            <pc:docMk/>
            <pc:sldMk cId="261755772" sldId="283"/>
            <ac:spMk id="50" creationId="{3B3C83DE-0FC2-FA0F-1B74-AFA2779E335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3:30.832" v="3411"/>
          <ac:spMkLst>
            <pc:docMk/>
            <pc:sldMk cId="261755772" sldId="283"/>
            <ac:spMk id="57" creationId="{3305A4CB-46AC-6548-F2A9-F79CB95A9DB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3:30.832" v="3411"/>
          <ac:spMkLst>
            <pc:docMk/>
            <pc:sldMk cId="261755772" sldId="283"/>
            <ac:spMk id="58" creationId="{B09A5D66-6246-225B-B81E-A52C4B158E5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3:40.176" v="3427" actId="20577"/>
          <ac:spMkLst>
            <pc:docMk/>
            <pc:sldMk cId="261755772" sldId="283"/>
            <ac:spMk id="59" creationId="{3E38E2CB-2FDF-FCED-6FBF-60E6E1253B7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36:37.246" v="3617" actId="20577"/>
          <ac:spMkLst>
            <pc:docMk/>
            <pc:sldMk cId="261755772" sldId="283"/>
            <ac:spMk id="60" creationId="{64D63BB2-4F25-8B72-40A8-5F8145EFEFE5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261755772" sldId="283"/>
            <ac:spMk id="65" creationId="{A94471CF-0F5C-B002-C3C4-81316A4DC88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2:53.580" v="1638" actId="20577"/>
          <ac:spMkLst>
            <pc:docMk/>
            <pc:sldMk cId="261755772" sldId="283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3:44.488" v="1757" actId="120"/>
          <ac:spMkLst>
            <pc:docMk/>
            <pc:sldMk cId="261755772" sldId="283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spMkLst>
            <pc:docMk/>
            <pc:sldMk cId="261755772" sldId="283"/>
            <ac:spMk id="81" creationId="{D0331836-1140-4AC4-99D5-E385788762A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07:51.389" v="960" actId="20577"/>
          <ac:spMkLst>
            <pc:docMk/>
            <pc:sldMk cId="261755772" sldId="283"/>
            <ac:spMk id="83" creationId="{AC6CCC65-6DE5-4A69-95DE-AD3943927AC7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4:13:48.439" v="1758" actId="14100"/>
          <ac:spMkLst>
            <pc:docMk/>
            <pc:sldMk cId="261755772" sldId="283"/>
            <ac:spMk id="123" creationId="{5A572B39-3F26-4DFB-95C5-16084034FC47}"/>
          </ac:spMkLst>
        </pc:spChg>
        <pc:grp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2" creationId="{BD3C123D-FF7F-2B29-A5B2-83D5866FE8A9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4" creationId="{D681D289-EA43-42D7-BE2E-B907BBDE09F5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6" creationId="{38610E86-7E6C-9D78-D686-FB3922F0C91F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4:25:48.737" v="2637" actId="478"/>
          <ac:grpSpMkLst>
            <pc:docMk/>
            <pc:sldMk cId="261755772" sldId="283"/>
            <ac:grpSpMk id="10" creationId="{136E9AEC-6324-0A49-AA9F-0BF5957AAB20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19" creationId="{0E0FBD60-4E91-4549-907A-E6B771223595}"/>
          </ac:grpSpMkLst>
        </pc:grpChg>
        <pc:grpChg chg="add del mod">
          <ac:chgData name="ขัตติยะ  วิริยะเกียรติพงศ์" userId="325527a2-6b01-465a-9688-65f696f2d83f" providerId="ADAL" clId="{CE978CAF-B80E-4E7E-A43F-7876975EDD4E}" dt="2023-02-10T14:49:41.179" v="4319" actId="478"/>
          <ac:grpSpMkLst>
            <pc:docMk/>
            <pc:sldMk cId="261755772" sldId="283"/>
            <ac:grpSpMk id="29" creationId="{0355A497-7363-71A1-01B3-DFE5CFB7440D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31" creationId="{785AC967-B71D-46C5-9833-3936955ADAFA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0T14:14:27.077" v="1829"/>
          <ac:grpSpMkLst>
            <pc:docMk/>
            <pc:sldMk cId="261755772" sldId="283"/>
            <ac:grpSpMk id="36" creationId="{55692A8A-97F2-F3B1-F008-6BDE34D95A43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41" creationId="{DC2E3F95-DFCD-DEA0-EB39-188FEF0B1440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46" creationId="{F3B1E1CF-CA24-F27D-D525-5C851FDF88A5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grpSpMkLst>
            <pc:docMk/>
            <pc:sldMk cId="261755772" sldId="283"/>
            <ac:grpSpMk id="56" creationId="{ACA1C6A4-5601-4662-94AE-48E5ED7D679B}"/>
          </ac:grpSpMkLst>
        </pc:grpChg>
        <pc:picChg chg="del">
          <ac:chgData name="ขัตติยะ  วิริยะเกียรติพงศ์" userId="325527a2-6b01-465a-9688-65f696f2d83f" providerId="ADAL" clId="{CE978CAF-B80E-4E7E-A43F-7876975EDD4E}" dt="2023-02-10T14:11:14.683" v="1451" actId="478"/>
          <ac:picMkLst>
            <pc:docMk/>
            <pc:sldMk cId="261755772" sldId="283"/>
            <ac:picMk id="6" creationId="{D462C0F2-9046-1B06-4418-AE2310351FAA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10T14:26:07.516" v="2655" actId="478"/>
          <ac:picMkLst>
            <pc:docMk/>
            <pc:sldMk cId="261755772" sldId="283"/>
            <ac:picMk id="22" creationId="{BB30DD0A-B24B-9533-B1E7-857A0D25EEDD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picMkLst>
            <pc:docMk/>
            <pc:sldMk cId="261755772" sldId="283"/>
            <ac:picMk id="51" creationId="{1F5ECBE0-5609-19A5-5389-1EAD87E2B6BB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picMkLst>
            <pc:docMk/>
            <pc:sldMk cId="261755772" sldId="283"/>
            <ac:picMk id="52" creationId="{8E101417-04C2-D300-2157-605B176AC5F7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picMkLst>
            <pc:docMk/>
            <pc:sldMk cId="261755772" sldId="283"/>
            <ac:picMk id="53" creationId="{3D9A0877-2D93-8390-EA4A-DC01FF159D93}"/>
          </ac:picMkLst>
        </pc:picChg>
        <pc:pic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picMkLst>
            <pc:docMk/>
            <pc:sldMk cId="261755772" sldId="283"/>
            <ac:picMk id="55" creationId="{5B4FAE18-4D54-F00E-65F6-4DB1CB0FADE3}"/>
          </ac:picMkLst>
        </pc:picChg>
        <pc:cxnChg chg="add mod">
          <ac:chgData name="ขัตติยะ  วิริยะเกียรติพงศ์" userId="325527a2-6b01-465a-9688-65f696f2d83f" providerId="ADAL" clId="{CE978CAF-B80E-4E7E-A43F-7876975EDD4E}" dt="2023-02-12T06:12:11.089" v="12962" actId="1366"/>
          <ac:cxnSpMkLst>
            <pc:docMk/>
            <pc:sldMk cId="261755772" sldId="283"/>
            <ac:cxnSpMk id="62" creationId="{9F1956F0-09DC-29D6-8AA6-846CA82040D8}"/>
          </ac:cxnSpMkLst>
        </pc:cxnChg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6.588" v="11" actId="47"/>
        <pc:sldMkLst>
          <pc:docMk/>
          <pc:sldMk cId="4029826992" sldId="283"/>
        </pc:sldMkLst>
      </pc:sldChg>
      <pc:sldChg chg="del">
        <pc:chgData name="ขัตติยะ  วิริยะเกียรติพงศ์" userId="325527a2-6b01-465a-9688-65f696f2d83f" providerId="ADAL" clId="{CE978CAF-B80E-4E7E-A43F-7876975EDD4E}" dt="2023-02-03T14:36:07.199" v="12" actId="47"/>
        <pc:sldMkLst>
          <pc:docMk/>
          <pc:sldMk cId="2132738160" sldId="284"/>
        </pc:sldMkLst>
      </pc:sldChg>
      <pc:sldChg chg="delSp modSp add mod ord replId">
        <pc:chgData name="ขัตติยะ  วิริยะเกียรติพงศ์" userId="325527a2-6b01-465a-9688-65f696f2d83f" providerId="ADAL" clId="{CE978CAF-B80E-4E7E-A43F-7876975EDD4E}" dt="2023-02-12T06:12:43.054" v="12966" actId="1366"/>
        <pc:sldMkLst>
          <pc:docMk/>
          <pc:sldMk cId="2327721108" sldId="284"/>
        </pc:sldMkLst>
        <pc:spChg chg="mod">
          <ac:chgData name="ขัตติยะ  วิริยะเกียรติพงศ์" userId="325527a2-6b01-465a-9688-65f696f2d83f" providerId="ADAL" clId="{CE978CAF-B80E-4E7E-A43F-7876975EDD4E}" dt="2023-02-10T16:25:02.492" v="12100" actId="20577"/>
          <ac:spMkLst>
            <pc:docMk/>
            <pc:sldMk cId="2327721108" sldId="284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2327721108" sldId="284"/>
            <ac:spMk id="18" creationId="{A3A1180B-394D-5AC5-C18C-189495A15E06}"/>
          </ac:spMkLst>
        </pc:spChg>
        <pc:grpChg chg="mod">
          <ac:chgData name="ขัตติยะ  วิริยะเกียรติพงศ์" userId="325527a2-6b01-465a-9688-65f696f2d83f" providerId="ADAL" clId="{CE978CAF-B80E-4E7E-A43F-7876975EDD4E}" dt="2023-02-12T06:12:43.054" v="12966" actId="1366"/>
          <ac:grpSpMkLst>
            <pc:docMk/>
            <pc:sldMk cId="2327721108" sldId="284"/>
            <ac:grpSpMk id="4" creationId="{D681D289-EA43-42D7-BE2E-B907BBDE09F5}"/>
          </ac:grpSpMkLst>
        </pc:grpChg>
      </pc:sldChg>
      <pc:sldChg chg="addSp delSp modSp add mod">
        <pc:chgData name="ขัตติยะ  วิริยะเกียรติพงศ์" userId="325527a2-6b01-465a-9688-65f696f2d83f" providerId="ADAL" clId="{CE978CAF-B80E-4E7E-A43F-7876975EDD4E}" dt="2023-02-12T06:12:32.017" v="12964" actId="1366"/>
        <pc:sldMkLst>
          <pc:docMk/>
          <pc:sldMk cId="579697144" sldId="285"/>
        </pc:sldMkLst>
        <pc:spChg chg="mod">
          <ac:chgData name="ขัตติยะ  วิริยะเกียรติพงศ์" userId="325527a2-6b01-465a-9688-65f696f2d83f" providerId="ADAL" clId="{CE978CAF-B80E-4E7E-A43F-7876975EDD4E}" dt="2023-02-10T15:49:07.245" v="9227" actId="14100"/>
          <ac:spMkLst>
            <pc:docMk/>
            <pc:sldMk cId="579697144" sldId="285"/>
            <ac:spMk id="3" creationId="{61FFF035-E84F-56F5-5334-6DCFCBE8BB2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4:54.103" v="12096" actId="20577"/>
          <ac:spMkLst>
            <pc:docMk/>
            <pc:sldMk cId="579697144" sldId="285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8:56.251" v="8659" actId="20577"/>
          <ac:spMkLst>
            <pc:docMk/>
            <pc:sldMk cId="579697144" sldId="285"/>
            <ac:spMk id="10" creationId="{FE31DC6E-8A68-FAE4-519B-695027BB3B7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36:08.132" v="8538" actId="20577"/>
          <ac:spMkLst>
            <pc:docMk/>
            <pc:sldMk cId="579697144" sldId="285"/>
            <ac:spMk id="11" creationId="{A40DA136-190B-5542-DFF2-DAE10EC3BB1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2:56.904" v="8666"/>
          <ac:spMkLst>
            <pc:docMk/>
            <pc:sldMk cId="579697144" sldId="285"/>
            <ac:spMk id="17" creationId="{74D899AD-1416-D090-F221-F8A071A9DE21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3:38.442" v="8750" actId="20577"/>
          <ac:spMkLst>
            <pc:docMk/>
            <pc:sldMk cId="579697144" sldId="285"/>
            <ac:spMk id="19" creationId="{AAE3109E-8AC1-139A-185C-EE1C06EF8D7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1:15.871" v="12070" actId="207"/>
          <ac:spMkLst>
            <pc:docMk/>
            <pc:sldMk cId="579697144" sldId="285"/>
            <ac:spMk id="20" creationId="{9123CC47-596B-404C-8A1D-495535BBE530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5:36:24.011" v="8543" actId="478"/>
          <ac:spMkLst>
            <pc:docMk/>
            <pc:sldMk cId="579697144" sldId="285"/>
            <ac:spMk id="31" creationId="{CFA90543-EF9F-631E-E1A1-1C09EC3AB5D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5:49.347" v="9002" actId="20577"/>
          <ac:spMkLst>
            <pc:docMk/>
            <pc:sldMk cId="579697144" sldId="285"/>
            <ac:spMk id="37" creationId="{18303124-EFBD-0282-E230-B7A33D039CE2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9:09.588" v="9228" actId="14100"/>
          <ac:spMkLst>
            <pc:docMk/>
            <pc:sldMk cId="579697144" sldId="285"/>
            <ac:spMk id="51" creationId="{8DDC37BC-6955-4F92-4C7C-67F6A1445B14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2:56.904" v="8666"/>
          <ac:spMkLst>
            <pc:docMk/>
            <pc:sldMk cId="579697144" sldId="285"/>
            <ac:spMk id="52" creationId="{EA45F9E5-FF7F-0A56-E2BD-C1E29062533C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46:29.725" v="9037" actId="20577"/>
          <ac:spMkLst>
            <pc:docMk/>
            <pc:sldMk cId="579697144" sldId="285"/>
            <ac:spMk id="53" creationId="{5B0F28E3-DB05-AC80-732C-BD87FDE1691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5:50:41.141" v="9363" actId="122"/>
          <ac:spMkLst>
            <pc:docMk/>
            <pc:sldMk cId="579697144" sldId="285"/>
            <ac:spMk id="54" creationId="{1836D6D3-4CA9-B630-5F15-A61499CE685F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09:28.521" v="11216" actId="14100"/>
          <ac:spMkLst>
            <pc:docMk/>
            <pc:sldMk cId="579697144" sldId="285"/>
            <ac:spMk id="56" creationId="{B74FD315-0C6B-B577-E657-0FFA9B3CF08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08:16.734" v="11038"/>
          <ac:spMkLst>
            <pc:docMk/>
            <pc:sldMk cId="579697144" sldId="285"/>
            <ac:spMk id="57" creationId="{C59CB757-2B29-20BC-5CCE-856BB267BBB8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08:24.658" v="11092" actId="20577"/>
          <ac:spMkLst>
            <pc:docMk/>
            <pc:sldMk cId="579697144" sldId="285"/>
            <ac:spMk id="58" creationId="{44D604C2-A967-27B6-703C-962C9785EB2A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09:46.494" v="11265" actId="113"/>
          <ac:spMkLst>
            <pc:docMk/>
            <pc:sldMk cId="579697144" sldId="285"/>
            <ac:spMk id="59" creationId="{99DAD211-AAAD-D260-58BB-33EE86DE955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0:00.702" v="12002"/>
          <ac:spMkLst>
            <pc:docMk/>
            <pc:sldMk cId="579697144" sldId="285"/>
            <ac:spMk id="61" creationId="{A832C3B4-9853-F813-7D3A-67033D4FE090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0:00.702" v="12002"/>
          <ac:spMkLst>
            <pc:docMk/>
            <pc:sldMk cId="579697144" sldId="285"/>
            <ac:spMk id="62" creationId="{ADF9D32C-E620-AD04-4D4E-DA31ED7C1293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0:18.083" v="12066" actId="20577"/>
          <ac:spMkLst>
            <pc:docMk/>
            <pc:sldMk cId="579697144" sldId="285"/>
            <ac:spMk id="63" creationId="{D48EED7E-C5D5-3B99-23C9-1612A39A2F59}"/>
          </ac:spMkLst>
        </pc:spChg>
        <pc:spChg chg="mod">
          <ac:chgData name="ขัตติยะ  วิริยะเกียรติพงศ์" userId="325527a2-6b01-465a-9688-65f696f2d83f" providerId="ADAL" clId="{CE978CAF-B80E-4E7E-A43F-7876975EDD4E}" dt="2023-02-10T16:20:00.702" v="12002"/>
          <ac:spMkLst>
            <pc:docMk/>
            <pc:sldMk cId="579697144" sldId="285"/>
            <ac:spMk id="64" creationId="{2F1B4DC1-3504-8A18-5514-5F5BA3A3FC59}"/>
          </ac:spMkLst>
        </pc:spChg>
        <pc:spChg chg="del">
          <ac:chgData name="ขัตติยะ  วิริยะเกียรติพงศ์" userId="325527a2-6b01-465a-9688-65f696f2d83f" providerId="ADAL" clId="{CE978CAF-B80E-4E7E-A43F-7876975EDD4E}" dt="2023-02-10T16:25:58.430" v="12105"/>
          <ac:spMkLst>
            <pc:docMk/>
            <pc:sldMk cId="579697144" sldId="285"/>
            <ac:spMk id="65" creationId="{7A4269BF-88D2-6CB1-68CD-4D9FE4389A1A}"/>
          </ac:spMkLst>
        </pc:spChg>
        <pc:grpChg chg="add mod">
          <ac:chgData name="ขัตติยะ  วิริยะเกียรติพงศ์" userId="325527a2-6b01-465a-9688-65f696f2d83f" providerId="ADAL" clId="{CE978CAF-B80E-4E7E-A43F-7876975EDD4E}" dt="2023-02-10T15:49:16.936" v="9251" actId="1076"/>
          <ac:grpSpMkLst>
            <pc:docMk/>
            <pc:sldMk cId="579697144" sldId="285"/>
            <ac:grpSpMk id="2" creationId="{BDD88D38-2337-72BF-86E6-384B45FF3496}"/>
          </ac:grpSpMkLst>
        </pc:grpChg>
        <pc:grpChg chg="mod">
          <ac:chgData name="ขัตติยะ  วิริยะเกียรติพงศ์" userId="325527a2-6b01-465a-9688-65f696f2d83f" providerId="ADAL" clId="{CE978CAF-B80E-4E7E-A43F-7876975EDD4E}" dt="2023-02-12T06:12:32.017" v="12964" actId="1366"/>
          <ac:grpSpMkLst>
            <pc:docMk/>
            <pc:sldMk cId="579697144" sldId="285"/>
            <ac:grpSpMk id="4" creationId="{D681D289-EA43-42D7-BE2E-B907BBDE09F5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5:36:24.011" v="8543" actId="478"/>
          <ac:grpSpMkLst>
            <pc:docMk/>
            <pc:sldMk cId="579697144" sldId="285"/>
            <ac:grpSpMk id="18" creationId="{9AC67D45-2530-5E76-FC71-B555CDEE4358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5:36:24.011" v="8543" actId="478"/>
          <ac:grpSpMkLst>
            <pc:docMk/>
            <pc:sldMk cId="579697144" sldId="285"/>
            <ac:grpSpMk id="25" creationId="{BF8813A8-EC32-39D4-1ED1-1579D205C367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5:50:29.387" v="9362" actId="478"/>
          <ac:grpSpMkLst>
            <pc:docMk/>
            <pc:sldMk cId="579697144" sldId="285"/>
            <ac:grpSpMk id="32" creationId="{B56054D8-FEA6-C0C8-5C9F-921FE38B1C79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0T15:49:16.936" v="9251" actId="1076"/>
          <ac:grpSpMkLst>
            <pc:docMk/>
            <pc:sldMk cId="579697144" sldId="285"/>
            <ac:grpSpMk id="39" creationId="{D67FD8B6-7E66-92CE-D89F-5DAA450BAEDD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5:36:13.730" v="8539" actId="478"/>
          <ac:grpSpMkLst>
            <pc:docMk/>
            <pc:sldMk cId="579697144" sldId="285"/>
            <ac:grpSpMk id="41" creationId="{3443F788-92AD-5D07-7B1B-150A7EBBD153}"/>
          </ac:grpSpMkLst>
        </pc:grpChg>
        <pc:grpChg chg="del">
          <ac:chgData name="ขัตติยะ  วิริยะเกียรติพงศ์" userId="325527a2-6b01-465a-9688-65f696f2d83f" providerId="ADAL" clId="{CE978CAF-B80E-4E7E-A43F-7876975EDD4E}" dt="2023-02-10T15:36:13.730" v="8539" actId="478"/>
          <ac:grpSpMkLst>
            <pc:docMk/>
            <pc:sldMk cId="579697144" sldId="285"/>
            <ac:grpSpMk id="46" creationId="{85ACD768-2841-DD5F-39D4-13FEF5390885}"/>
          </ac:grpSpMkLst>
        </pc:grpChg>
        <pc:grpChg chg="add mod">
          <ac:chgData name="ขัตติยะ  วิริยะเกียรติพงศ์" userId="325527a2-6b01-465a-9688-65f696f2d83f" providerId="ADAL" clId="{CE978CAF-B80E-4E7E-A43F-7876975EDD4E}" dt="2023-02-10T16:08:19.482" v="11073" actId="1036"/>
          <ac:grpSpMkLst>
            <pc:docMk/>
            <pc:sldMk cId="579697144" sldId="285"/>
            <ac:grpSpMk id="55" creationId="{F4B2D000-6518-F243-BC87-66763CEC19B6}"/>
          </ac:grpSpMkLst>
        </pc:grpChg>
        <pc:grpChg chg="add del mod">
          <ac:chgData name="ขัตติยะ  วิริยะเกียรติพงศ์" userId="325527a2-6b01-465a-9688-65f696f2d83f" providerId="ADAL" clId="{CE978CAF-B80E-4E7E-A43F-7876975EDD4E}" dt="2023-02-10T16:20:29.394" v="12067" actId="478"/>
          <ac:grpSpMkLst>
            <pc:docMk/>
            <pc:sldMk cId="579697144" sldId="285"/>
            <ac:grpSpMk id="60" creationId="{6EC83E45-20FF-B3B8-1EF1-78BBF7B526E2}"/>
          </ac:grpSpMkLst>
        </pc:grpChg>
        <pc:picChg chg="del">
          <ac:chgData name="ขัตติยะ  วิริยะเกียรติพงศ์" userId="325527a2-6b01-465a-9688-65f696f2d83f" providerId="ADAL" clId="{CE978CAF-B80E-4E7E-A43F-7876975EDD4E}" dt="2023-02-10T15:36:22.595" v="8542" actId="478"/>
          <ac:picMkLst>
            <pc:docMk/>
            <pc:sldMk cId="579697144" sldId="285"/>
            <ac:picMk id="38" creationId="{E0FF35F3-4969-4036-D022-EFBAD5F3940D}"/>
          </ac:picMkLst>
        </pc:picChg>
        <pc:picChg chg="del">
          <ac:chgData name="ขัตติยะ  วิริยะเกียรติพงศ์" userId="325527a2-6b01-465a-9688-65f696f2d83f" providerId="ADAL" clId="{CE978CAF-B80E-4E7E-A43F-7876975EDD4E}" dt="2023-02-10T15:36:22.595" v="8542" actId="478"/>
          <ac:picMkLst>
            <pc:docMk/>
            <pc:sldMk cId="579697144" sldId="285"/>
            <ac:picMk id="40" creationId="{4AF1BC09-EC8B-DCD5-23F5-EBDB5FDC43AD}"/>
          </ac:picMkLst>
        </pc:picChg>
      </pc:sldChg>
    </pc:docChg>
  </pc:docChgLst>
  <pc:docChgLst>
    <pc:chgData name="ขัตติยะ  วิริยะเกียรติพงศ์" userId="325527a2-6b01-465a-9688-65f696f2d83f" providerId="ADAL" clId="{B6716795-C159-4D88-885D-2F762D31F153}"/>
    <pc:docChg chg="undo redo custSel addSld delSld modSld">
      <pc:chgData name="ขัตติยะ  วิริยะเกียรติพงศ์" userId="325527a2-6b01-465a-9688-65f696f2d83f" providerId="ADAL" clId="{B6716795-C159-4D88-885D-2F762D31F153}" dt="2022-10-12T10:29:39.406" v="44148" actId="20577"/>
      <pc:docMkLst>
        <pc:docMk/>
      </pc:docMkLst>
      <pc:sldChg chg="addSp delSp modSp mod">
        <pc:chgData name="ขัตติยะ  วิริยะเกียรติพงศ์" userId="325527a2-6b01-465a-9688-65f696f2d83f" providerId="ADAL" clId="{B6716795-C159-4D88-885D-2F762D31F153}" dt="2022-10-10T05:04:50.538" v="5364" actId="20577"/>
        <pc:sldMkLst>
          <pc:docMk/>
          <pc:sldMk cId="757292155" sldId="256"/>
        </pc:sldMkLst>
        <pc:spChg chg="add del mod">
          <ac:chgData name="ขัตติยะ  วิริยะเกียรติพงศ์" userId="325527a2-6b01-465a-9688-65f696f2d83f" providerId="ADAL" clId="{B6716795-C159-4D88-885D-2F762D31F153}" dt="2022-10-10T03:44:05.490" v="112"/>
          <ac:spMkLst>
            <pc:docMk/>
            <pc:sldMk cId="757292155" sldId="256"/>
            <ac:spMk id="2" creationId="{55C2C0DB-639C-EC9D-508A-4014B83933F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3:02.124" v="63" actId="20577"/>
          <ac:spMkLst>
            <pc:docMk/>
            <pc:sldMk cId="757292155" sldId="256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4:35:55.569" v="3132"/>
          <ac:spMkLst>
            <pc:docMk/>
            <pc:sldMk cId="757292155" sldId="256"/>
            <ac:spMk id="10" creationId="{3A71DE94-48DE-5D17-4E72-FFB53A3973B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4:35:55.569" v="3132"/>
          <ac:spMkLst>
            <pc:docMk/>
            <pc:sldMk cId="757292155" sldId="256"/>
            <ac:spMk id="11" creationId="{A029BC1D-976C-2565-AA6C-5E60B9B0605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4:36:17.898" v="3167" actId="1036"/>
          <ac:spMkLst>
            <pc:docMk/>
            <pc:sldMk cId="757292155" sldId="256"/>
            <ac:spMk id="12" creationId="{ECEFD253-C47B-CFF0-5A24-6905D5F79FD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12.942" v="113"/>
          <ac:spMkLst>
            <pc:docMk/>
            <pc:sldMk cId="757292155" sldId="256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5:23.090" v="171" actId="20577"/>
          <ac:spMkLst>
            <pc:docMk/>
            <pc:sldMk cId="757292155" sldId="256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4:50.538" v="5364" actId="20577"/>
          <ac:spMkLst>
            <pc:docMk/>
            <pc:sldMk cId="757292155" sldId="256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4:37:40.409" v="3245" actId="20577"/>
          <ac:spMkLst>
            <pc:docMk/>
            <pc:sldMk cId="757292155" sldId="256"/>
            <ac:spMk id="21" creationId="{31030178-FF7B-3A03-AA6F-C2D06B57B5BD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51:19.146" v="483" actId="20577"/>
          <ac:spMkLst>
            <pc:docMk/>
            <pc:sldMk cId="757292155" sldId="256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51:23.910" v="492" actId="1035"/>
          <ac:spMkLst>
            <pc:docMk/>
            <pc:sldMk cId="757292155" sldId="256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51:21.668" v="487" actId="14100"/>
          <ac:spMkLst>
            <pc:docMk/>
            <pc:sldMk cId="757292155" sldId="256"/>
            <ac:spMk id="123" creationId="{5A572B39-3F26-4DFB-95C5-16084034FC4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51:19.146" v="483" actId="20577"/>
          <ac:spMkLst>
            <pc:docMk/>
            <pc:sldMk cId="757292155" sldId="256"/>
            <ac:spMk id="124" creationId="{11AA2B07-2A66-43E9-9CE4-BC79DA004826}"/>
          </ac:spMkLst>
        </pc:spChg>
        <pc:grpChg chg="add del mod">
          <ac:chgData name="ขัตติยะ  วิริยะเกียรติพงศ์" userId="325527a2-6b01-465a-9688-65f696f2d83f" providerId="ADAL" clId="{B6716795-C159-4D88-885D-2F762D31F153}" dt="2022-10-10T04:37:44.370" v="3246" actId="478"/>
          <ac:grpSpMkLst>
            <pc:docMk/>
            <pc:sldMk cId="757292155" sldId="256"/>
            <ac:grpSpMk id="6" creationId="{F02B9CCF-7A84-BF68-B83E-B29AF5076C24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0T03:51:27.778" v="506" actId="1036"/>
          <ac:grpSpMkLst>
            <pc:docMk/>
            <pc:sldMk cId="757292155" sldId="256"/>
            <ac:grpSpMk id="19" creationId="{0E0FBD60-4E91-4549-907A-E6B771223595}"/>
          </ac:grpSpMkLst>
        </pc:grpChg>
        <pc:grpChg chg="del mod">
          <ac:chgData name="ขัตติยะ  วิริยะเกียรติพงศ์" userId="325527a2-6b01-465a-9688-65f696f2d83f" providerId="ADAL" clId="{B6716795-C159-4D88-885D-2F762D31F153}" dt="2022-10-10T03:46:20.805" v="174" actId="478"/>
          <ac:grpSpMkLst>
            <pc:docMk/>
            <pc:sldMk cId="757292155" sldId="256"/>
            <ac:grpSpMk id="31" creationId="{785AC967-B71D-46C5-9833-3936955ADAFA}"/>
          </ac:grpSpMkLst>
        </pc:grpChg>
      </pc:sldChg>
      <pc:sldChg chg="delSp modSp mod">
        <pc:chgData name="ขัตติยะ  วิริยะเกียรติพงศ์" userId="325527a2-6b01-465a-9688-65f696f2d83f" providerId="ADAL" clId="{B6716795-C159-4D88-885D-2F762D31F153}" dt="2022-10-10T03:43:56.238" v="110" actId="20577"/>
        <pc:sldMkLst>
          <pc:docMk/>
          <pc:sldMk cId="3927190651" sldId="258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3:31:34.919" v="57" actId="20577"/>
          <ac:spMkLst>
            <pc:docMk/>
            <pc:sldMk cId="3927190651" sldId="258"/>
            <ac:spMk id="47" creationId="{88FA2F79-CAA4-45B1-B288-C2834BAD9F6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3:56.238" v="110" actId="20577"/>
          <ac:spMkLst>
            <pc:docMk/>
            <pc:sldMk cId="3927190651" sldId="258"/>
            <ac:spMk id="48" creationId="{920635AB-44AF-464B-A8DA-C7B52172D10E}"/>
          </ac:spMkLst>
        </pc:spChg>
        <pc:picChg chg="del">
          <ac:chgData name="ขัตติยะ  วิริยะเกียรติพงศ์" userId="325527a2-6b01-465a-9688-65f696f2d83f" providerId="ADAL" clId="{B6716795-C159-4D88-885D-2F762D31F153}" dt="2022-10-10T03:31:16.152" v="0" actId="478"/>
          <ac:picMkLst>
            <pc:docMk/>
            <pc:sldMk cId="3927190651" sldId="258"/>
            <ac:picMk id="2" creationId="{2ED323B2-7CFD-4C48-9DCB-8D3A0A98079D}"/>
          </ac:picMkLst>
        </pc:picChg>
        <pc:picChg chg="del">
          <ac:chgData name="ขัตติยะ  วิริยะเกียรติพงศ์" userId="325527a2-6b01-465a-9688-65f696f2d83f" providerId="ADAL" clId="{B6716795-C159-4D88-885D-2F762D31F153}" dt="2022-10-10T03:31:16.152" v="0" actId="478"/>
          <ac:picMkLst>
            <pc:docMk/>
            <pc:sldMk cId="3927190651" sldId="258"/>
            <ac:picMk id="12" creationId="{98EE08C6-19BD-4F46-814C-98BCEF0AFE3D}"/>
          </ac:picMkLst>
        </pc:picChg>
        <pc:picChg chg="del">
          <ac:chgData name="ขัตติยะ  วิริยะเกียรติพงศ์" userId="325527a2-6b01-465a-9688-65f696f2d83f" providerId="ADAL" clId="{B6716795-C159-4D88-885D-2F762D31F153}" dt="2022-10-10T03:31:16.152" v="0" actId="478"/>
          <ac:picMkLst>
            <pc:docMk/>
            <pc:sldMk cId="3927190651" sldId="258"/>
            <ac:picMk id="21" creationId="{1738658D-6AF7-4AD4-A1A7-304CDF77F45C}"/>
          </ac:picMkLst>
        </pc:picChg>
        <pc:picChg chg="del">
          <ac:chgData name="ขัตติยะ  วิริยะเกียรติพงศ์" userId="325527a2-6b01-465a-9688-65f696f2d83f" providerId="ADAL" clId="{B6716795-C159-4D88-885D-2F762D31F153}" dt="2022-10-10T03:31:16.152" v="0" actId="478"/>
          <ac:picMkLst>
            <pc:docMk/>
            <pc:sldMk cId="3927190651" sldId="258"/>
            <ac:picMk id="22" creationId="{82E79C61-12E4-43DD-8321-4F54FBFA07B1}"/>
          </ac:picMkLst>
        </pc:picChg>
        <pc:picChg chg="del">
          <ac:chgData name="ขัตติยะ  วิริยะเกียรติพงศ์" userId="325527a2-6b01-465a-9688-65f696f2d83f" providerId="ADAL" clId="{B6716795-C159-4D88-885D-2F762D31F153}" dt="2022-10-10T03:31:16.152" v="0" actId="478"/>
          <ac:picMkLst>
            <pc:docMk/>
            <pc:sldMk cId="3927190651" sldId="258"/>
            <ac:picMk id="23" creationId="{AFBE60DE-6157-49CC-940A-861596D83AA9}"/>
          </ac:picMkLst>
        </pc:picChg>
      </pc:sldChg>
      <pc:sldChg chg="addSp delSp modSp mod">
        <pc:chgData name="ขัตติยะ  วิริยะเกียรติพงศ์" userId="325527a2-6b01-465a-9688-65f696f2d83f" providerId="ADAL" clId="{B6716795-C159-4D88-885D-2F762D31F153}" dt="2022-10-10T05:14:15.905" v="6237" actId="478"/>
        <pc:sldMkLst>
          <pc:docMk/>
          <pc:sldMk cId="1470674294" sldId="260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5:08:48.953" v="5673" actId="14100"/>
          <ac:spMkLst>
            <pc:docMk/>
            <pc:sldMk cId="1470674294" sldId="260"/>
            <ac:spMk id="3" creationId="{66446461-A2C5-934E-384B-39B4CDBBA33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2:58.269" v="61" actId="20577"/>
          <ac:spMkLst>
            <pc:docMk/>
            <pc:sldMk cId="1470674294" sldId="260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0:43.376" v="5101"/>
          <ac:spMkLst>
            <pc:docMk/>
            <pc:sldMk cId="1470674294" sldId="260"/>
            <ac:spMk id="6" creationId="{3A556D09-5AA5-6EA2-F0E3-8C5C4A49AA9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2:26.793" v="5141" actId="20577"/>
          <ac:spMkLst>
            <pc:docMk/>
            <pc:sldMk cId="1470674294" sldId="260"/>
            <ac:spMk id="10" creationId="{F20FAD2D-2E4A-2C19-E5F2-50C89E726E4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10:56.962" v="5833" actId="114"/>
          <ac:spMkLst>
            <pc:docMk/>
            <pc:sldMk cId="1470674294" sldId="260"/>
            <ac:spMk id="11" creationId="{2AB8AAE4-5CFF-3A72-91CA-DCCC2319C03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1:13.085" v="5108"/>
          <ac:spMkLst>
            <pc:docMk/>
            <pc:sldMk cId="1470674294" sldId="260"/>
            <ac:spMk id="17" creationId="{8A28E3A9-EB60-FAD3-C89C-71A394B6134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1:13.085" v="5108"/>
          <ac:spMkLst>
            <pc:docMk/>
            <pc:sldMk cId="1470674294" sldId="260"/>
            <ac:spMk id="18" creationId="{B636EAAD-4CF8-25EF-89C1-A3A85FBB7FF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14:03.430" v="6236" actId="15"/>
          <ac:spMkLst>
            <pc:docMk/>
            <pc:sldMk cId="1470674294" sldId="260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1:13.085" v="5108"/>
          <ac:spMkLst>
            <pc:docMk/>
            <pc:sldMk cId="1470674294" sldId="260"/>
            <ac:spMk id="21" creationId="{877A2E6B-B8CE-E8DD-C414-2355E25D2D6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1:13.085" v="5108"/>
          <ac:spMkLst>
            <pc:docMk/>
            <pc:sldMk cId="1470674294" sldId="260"/>
            <ac:spMk id="22" creationId="{EFC113FD-5C4E-E82F-DCCA-6FF7A5348DD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8:53.156" v="5674" actId="14100"/>
          <ac:spMkLst>
            <pc:docMk/>
            <pc:sldMk cId="1470674294" sldId="260"/>
            <ac:spMk id="24" creationId="{242A31BD-940F-2091-395E-B66726190AB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1:20.052" v="5112"/>
          <ac:spMkLst>
            <pc:docMk/>
            <pc:sldMk cId="1470674294" sldId="260"/>
            <ac:spMk id="25" creationId="{68366186-91BD-80A5-BFDB-B643EA792B3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05:36.929" v="5431" actId="20577"/>
          <ac:spMkLst>
            <pc:docMk/>
            <pc:sldMk cId="1470674294" sldId="260"/>
            <ac:spMk id="27" creationId="{E286C197-DCA2-E89A-48E6-56B92981D45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10:31.713" v="5830" actId="113"/>
          <ac:spMkLst>
            <pc:docMk/>
            <pc:sldMk cId="1470674294" sldId="260"/>
            <ac:spMk id="28" creationId="{BA40CA3A-441B-456A-9D50-2D3BB9FA5B4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3:21.154" v="65" actId="2710"/>
          <ac:spMkLst>
            <pc:docMk/>
            <pc:sldMk cId="1470674294" sldId="260"/>
            <ac:spMk id="71" creationId="{E6ECA460-B6CA-4AB4-B802-143D2F7852A3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0T05:01:30.203" v="5114" actId="1076"/>
          <ac:grpSpMkLst>
            <pc:docMk/>
            <pc:sldMk cId="1470674294" sldId="260"/>
            <ac:grpSpMk id="2" creationId="{492CF23C-F0A8-6D6D-BD70-93231AF4A9CD}"/>
          </ac:grpSpMkLst>
        </pc:grpChg>
        <pc:grpChg chg="add del mod">
          <ac:chgData name="ขัตติยะ  วิริยะเกียรติพงศ์" userId="325527a2-6b01-465a-9688-65f696f2d83f" providerId="ADAL" clId="{B6716795-C159-4D88-885D-2F762D31F153}" dt="2022-10-10T05:01:17.232" v="5110" actId="478"/>
          <ac:grpSpMkLst>
            <pc:docMk/>
            <pc:sldMk cId="1470674294" sldId="260"/>
            <ac:grpSpMk id="12" creationId="{68A95FAF-1735-B7C3-8683-BB6CD1E1C3E6}"/>
          </ac:grpSpMkLst>
        </pc:grpChg>
        <pc:grpChg chg="del">
          <ac:chgData name="ขัตติยะ  วิริยะเกียรติพงศ์" userId="325527a2-6b01-465a-9688-65f696f2d83f" providerId="ADAL" clId="{B6716795-C159-4D88-885D-2F762D31F153}" dt="2022-10-10T05:14:15.905" v="6237" actId="478"/>
          <ac:grpSpMkLst>
            <pc:docMk/>
            <pc:sldMk cId="1470674294" sldId="260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0T05:01:30.203" v="5114" actId="1076"/>
          <ac:grpSpMkLst>
            <pc:docMk/>
            <pc:sldMk cId="1470674294" sldId="260"/>
            <ac:grpSpMk id="23" creationId="{6309D801-BED5-15B6-E493-F84B55A57732}"/>
          </ac:grpSpMkLst>
        </pc:grpChg>
      </pc:sldChg>
      <pc:sldChg chg="addSp modSp add mod">
        <pc:chgData name="ขัตติยะ  วิริยะเกียรติพงศ์" userId="325527a2-6b01-465a-9688-65f696f2d83f" providerId="ADAL" clId="{B6716795-C159-4D88-885D-2F762D31F153}" dt="2022-10-11T06:48:29.611" v="25782" actId="20577"/>
        <pc:sldMkLst>
          <pc:docMk/>
          <pc:sldMk cId="4169930661" sldId="262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9:10:28.191" v="13180" actId="1076"/>
          <ac:spMkLst>
            <pc:docMk/>
            <pc:sldMk cId="4169930661" sldId="262"/>
            <ac:spMk id="7" creationId="{3D759A63-53D4-4189-94C7-AA247DCAF2C9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1T05:02:01.033" v="21773" actId="1076"/>
          <ac:spMkLst>
            <pc:docMk/>
            <pc:sldMk cId="4169930661" sldId="262"/>
            <ac:spMk id="12" creationId="{0E2686BD-83AD-6D23-5664-CBA2C7C18FA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18.310" v="114"/>
          <ac:spMkLst>
            <pc:docMk/>
            <pc:sldMk cId="4169930661" sldId="262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9:05:16.820" v="12717" actId="20577"/>
          <ac:spMkLst>
            <pc:docMk/>
            <pc:sldMk cId="4169930661" sldId="262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01:35.630" v="21764" actId="20577"/>
          <ac:spMkLst>
            <pc:docMk/>
            <pc:sldMk cId="4169930661" sldId="262"/>
            <ac:spMk id="20" creationId="{9123CC47-596B-404C-8A1D-495535BBE530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1T06:48:20.827" v="25775"/>
          <ac:spMkLst>
            <pc:docMk/>
            <pc:sldMk cId="4169930661" sldId="262"/>
            <ac:spMk id="22" creationId="{28D5F2DF-AF15-79F2-77EB-E9F5E6D38CA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17:17.696" v="15095"/>
          <ac:spMkLst>
            <pc:docMk/>
            <pc:sldMk cId="4169930661" sldId="262"/>
            <ac:spMk id="25" creationId="{AB7856D3-4A0C-4118-DE55-EDEA32F223A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17:17.696" v="15095"/>
          <ac:spMkLst>
            <pc:docMk/>
            <pc:sldMk cId="4169930661" sldId="262"/>
            <ac:spMk id="27" creationId="{9C2A2820-AE5F-FC7E-C630-4486D9E6899E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17:29.336" v="15110" actId="20577"/>
          <ac:spMkLst>
            <pc:docMk/>
            <pc:sldMk cId="4169930661" sldId="262"/>
            <ac:spMk id="29" creationId="{0583207F-E47A-5442-DE1D-34146BB23A6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18:44.584" v="15241" actId="404"/>
          <ac:spMkLst>
            <pc:docMk/>
            <pc:sldMk cId="4169930661" sldId="262"/>
            <ac:spMk id="32" creationId="{18362730-2031-6E7A-E44E-977E59E15561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1T06:48:08.489" v="25773" actId="20577"/>
          <ac:spMkLst>
            <pc:docMk/>
            <pc:sldMk cId="4169930661" sldId="262"/>
            <ac:spMk id="33" creationId="{90A3B94D-DA0E-7A34-A8CB-2635D2698051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0T10:19:27.769" v="15252" actId="1076"/>
          <ac:spMkLst>
            <pc:docMk/>
            <pc:sldMk cId="4169930661" sldId="262"/>
            <ac:spMk id="35" creationId="{FDB64A83-58B2-7D67-BDE2-19E979DEEF65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1T06:48:29.611" v="25782" actId="20577"/>
          <ac:spMkLst>
            <pc:docMk/>
            <pc:sldMk cId="4169930661" sldId="262"/>
            <ac:spMk id="37" creationId="{25EA4EB9-2832-AED8-6F1E-381B992E1C05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9:08:28.376" v="12988" actId="20577"/>
          <ac:spMkLst>
            <pc:docMk/>
            <pc:sldMk cId="4169930661" sldId="262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9:10:11.350" v="13178" actId="1035"/>
          <ac:spMkLst>
            <pc:docMk/>
            <pc:sldMk cId="4169930661" sldId="262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9:04:31.856" v="12677" actId="20577"/>
          <ac:spMkLst>
            <pc:docMk/>
            <pc:sldMk cId="4169930661" sldId="262"/>
            <ac:spMk id="83" creationId="{AC6CCC65-6DE5-4A69-95DE-AD3943927AC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0T10:17:25.394" v="15098" actId="1076"/>
          <ac:grpSpMkLst>
            <pc:docMk/>
            <pc:sldMk cId="4169930661" sldId="262"/>
            <ac:grpSpMk id="24" creationId="{7CFC3EC9-DA81-B2F3-26E5-805B880D7F79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0T09:35:53.807" v="14035" actId="1038"/>
          <ac:picMkLst>
            <pc:docMk/>
            <pc:sldMk cId="4169930661" sldId="262"/>
            <ac:picMk id="6" creationId="{66B6DF47-2C6C-DECE-E456-0BB3BBAD8B30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1T05:01:50.931" v="21769" actId="1076"/>
          <ac:picMkLst>
            <pc:docMk/>
            <pc:sldMk cId="4169930661" sldId="262"/>
            <ac:picMk id="10" creationId="{5574101F-8BE1-C58C-079D-4F76502D0F1D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09:36:16.282" v="14041" actId="1076"/>
          <ac:picMkLst>
            <pc:docMk/>
            <pc:sldMk cId="4169930661" sldId="262"/>
            <ac:picMk id="11" creationId="{70F5E0B5-2891-CD35-13D4-2BF666351B58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09:52:00.499" v="14700" actId="1035"/>
          <ac:picMkLst>
            <pc:docMk/>
            <pc:sldMk cId="4169930661" sldId="262"/>
            <ac:picMk id="21" creationId="{BF604195-E602-6CFF-C9B3-B689637A56E1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10:17:09.801" v="15094" actId="1076"/>
          <ac:picMkLst>
            <pc:docMk/>
            <pc:sldMk cId="4169930661" sldId="262"/>
            <ac:picMk id="23" creationId="{C68330DE-856C-134B-67A4-57A271CF5316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10:19:06.392" v="15247" actId="1076"/>
          <ac:picMkLst>
            <pc:docMk/>
            <pc:sldMk cId="4169930661" sldId="262"/>
            <ac:picMk id="34" creationId="{3FD9A29E-3471-3DD9-4443-B434771C760E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10:23:22.470" v="15288" actId="1038"/>
          <ac:picMkLst>
            <pc:docMk/>
            <pc:sldMk cId="4169930661" sldId="262"/>
            <ac:picMk id="36" creationId="{439088C8-DC97-0775-E921-C44E47348E2E}"/>
          </ac:picMkLst>
        </pc:picChg>
      </pc:sldChg>
      <pc:sldChg chg="addSp delSp modSp add mod replId">
        <pc:chgData name="ขัตติยะ  วิริยะเกียรติพงศ์" userId="325527a2-6b01-465a-9688-65f696f2d83f" providerId="ADAL" clId="{B6716795-C159-4D88-885D-2F762D31F153}" dt="2022-10-11T06:51:45.345" v="25792" actId="1076"/>
        <pc:sldMkLst>
          <pc:docMk/>
          <pc:sldMk cId="4003201552" sldId="263"/>
        </pc:sldMkLst>
        <pc:spChg chg="add mod">
          <ac:chgData name="ขัตติยะ  วิริยะเกียรติพงศ์" userId="325527a2-6b01-465a-9688-65f696f2d83f" providerId="ADAL" clId="{B6716795-C159-4D88-885D-2F762D31F153}" dt="2022-10-11T06:51:39.356" v="25788" actId="1036"/>
          <ac:spMkLst>
            <pc:docMk/>
            <pc:sldMk cId="4003201552" sldId="263"/>
            <ac:spMk id="2" creationId="{70C5F6F6-1DF4-BCD8-0FE9-733D6AC1691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46:45.138" v="16322"/>
          <ac:spMkLst>
            <pc:docMk/>
            <pc:sldMk cId="4003201552" sldId="263"/>
            <ac:spMk id="3" creationId="{AC921AE3-8CBC-201C-78F1-87CA715F8F51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1T06:51:45.345" v="25792" actId="1076"/>
          <ac:spMkLst>
            <pc:docMk/>
            <pc:sldMk cId="4003201552" sldId="263"/>
            <ac:spMk id="3" creationId="{D4476607-C3C3-CA2E-4855-CB01B4F00C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46:57.261" v="16363" actId="20577"/>
          <ac:spMkLst>
            <pc:docMk/>
            <pc:sldMk cId="4003201552" sldId="263"/>
            <ac:spMk id="6" creationId="{4EE7067A-26AA-A1C1-B109-FE6F31A616A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0:46:45.138" v="16322"/>
          <ac:spMkLst>
            <pc:docMk/>
            <pc:sldMk cId="4003201552" sldId="263"/>
            <ac:spMk id="10" creationId="{5887C5DD-902D-34B5-57BD-34361D0D8E4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13:37.648" v="18005" actId="20577"/>
          <ac:spMkLst>
            <pc:docMk/>
            <pc:sldMk cId="4003201552" sldId="263"/>
            <ac:spMk id="18" creationId="{1226EAF8-67D6-ECA0-C4C9-63CE3EBCD59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14:59.484" v="18184" actId="20577"/>
          <ac:spMkLst>
            <pc:docMk/>
            <pc:sldMk cId="4003201552" sldId="263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13:07.687" v="17998" actId="20577"/>
          <ac:spMkLst>
            <pc:docMk/>
            <pc:sldMk cId="4003201552" sldId="263"/>
            <ac:spMk id="21" creationId="{FE477312-45C1-7B63-A097-2BA9DB3DE54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12:52.583" v="17880"/>
          <ac:spMkLst>
            <pc:docMk/>
            <pc:sldMk cId="4003201552" sldId="263"/>
            <ac:spMk id="22" creationId="{9EC43A00-68B1-7CF2-D310-747A7633256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00:40.337" v="17636" actId="20577"/>
          <ac:spMkLst>
            <pc:docMk/>
            <pc:sldMk cId="4003201552" sldId="263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01:26.809" v="17684" actId="20577"/>
          <ac:spMkLst>
            <pc:docMk/>
            <pc:sldMk cId="4003201552" sldId="263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01:19.749" v="17678" actId="14100"/>
          <ac:spMkLst>
            <pc:docMk/>
            <pc:sldMk cId="4003201552" sldId="263"/>
            <ac:spMk id="123" creationId="{5A572B39-3F26-4DFB-95C5-16084034FC47}"/>
          </ac:spMkLst>
        </pc:spChg>
        <pc:grpChg chg="add del mod">
          <ac:chgData name="ขัตติยะ  วิริยะเกียรติพงศ์" userId="325527a2-6b01-465a-9688-65f696f2d83f" providerId="ADAL" clId="{B6716795-C159-4D88-885D-2F762D31F153}" dt="2022-10-10T10:46:58.687" v="16364" actId="478"/>
          <ac:grpSpMkLst>
            <pc:docMk/>
            <pc:sldMk cId="4003201552" sldId="263"/>
            <ac:grpSpMk id="2" creationId="{76D5B73F-F1E4-CDA7-2CBA-4A3416FD3C42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0T11:13:04.669" v="17996" actId="1036"/>
          <ac:grpSpMkLst>
            <pc:docMk/>
            <pc:sldMk cId="4003201552" sldId="263"/>
            <ac:grpSpMk id="17" creationId="{12D1754E-2AF7-BC00-0F77-94D64542B5BC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0T11:01:35.680" v="17754" actId="1035"/>
          <ac:grpSpMkLst>
            <pc:docMk/>
            <pc:sldMk cId="4003201552" sldId="263"/>
            <ac:grpSpMk id="19" creationId="{0E0FBD60-4E91-4549-907A-E6B771223595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0T11:12:35.349" v="17865" actId="1036"/>
          <ac:picMkLst>
            <pc:docMk/>
            <pc:sldMk cId="4003201552" sldId="263"/>
            <ac:picMk id="12" creationId="{CD12AEA4-16F8-0E0B-DD73-1880004667F6}"/>
          </ac:picMkLst>
        </pc:picChg>
        <pc:picChg chg="add del">
          <ac:chgData name="ขัตติยะ  วิริยะเกียรติพงศ์" userId="325527a2-6b01-465a-9688-65f696f2d83f" providerId="ADAL" clId="{B6716795-C159-4D88-885D-2F762D31F153}" dt="2022-10-10T11:16:06.010" v="18186" actId="478"/>
          <ac:picMkLst>
            <pc:docMk/>
            <pc:sldMk cId="4003201552" sldId="263"/>
            <ac:picMk id="24" creationId="{BA740C33-BB95-EA5A-06EB-CA63DCCB9F62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11:24:28.275" v="18255" actId="1036"/>
          <ac:picMkLst>
            <pc:docMk/>
            <pc:sldMk cId="4003201552" sldId="263"/>
            <ac:picMk id="27" creationId="{69FBA141-E8BB-F471-C2E1-E91F3C8F3417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B6716795-C159-4D88-885D-2F762D31F153}" dt="2022-10-11T06:52:05.627" v="25806" actId="1076"/>
        <pc:sldMkLst>
          <pc:docMk/>
          <pc:sldMk cId="3270005272" sldId="264"/>
        </pc:sldMkLst>
        <pc:spChg chg="add mod">
          <ac:chgData name="ขัตติยะ  วิริยะเกียรติพงศ์" userId="325527a2-6b01-465a-9688-65f696f2d83f" providerId="ADAL" clId="{B6716795-C159-4D88-885D-2F762D31F153}" dt="2022-10-11T06:52:05.627" v="25806" actId="1076"/>
          <ac:spMkLst>
            <pc:docMk/>
            <pc:sldMk cId="3270005272" sldId="264"/>
            <ac:spMk id="2" creationId="{DF321463-9A3D-8417-A0B6-63AD8C9E0EB5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22.166" v="115"/>
          <ac:spMkLst>
            <pc:docMk/>
            <pc:sldMk cId="3270005272" sldId="264"/>
            <ac:spMk id="17" creationId="{EA4FB160-8F16-4063-A4F0-C6F0CF9DC279}"/>
          </ac:spMkLst>
        </pc:spChg>
        <pc:spChg chg="add del mod">
          <ac:chgData name="ขัตติยะ  วิริยะเกียรติพงศ์" userId="325527a2-6b01-465a-9688-65f696f2d83f" providerId="ADAL" clId="{B6716795-C159-4D88-885D-2F762D31F153}" dt="2022-10-10T05:28:16.852" v="6332"/>
          <ac:spMkLst>
            <pc:docMk/>
            <pc:sldMk cId="3270005272" sldId="264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39:32.241" v="6677" actId="20577"/>
          <ac:spMkLst>
            <pc:docMk/>
            <pc:sldMk cId="3270005272" sldId="264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19:29.400" v="6736" actId="1036"/>
          <ac:spMkLst>
            <pc:docMk/>
            <pc:sldMk cId="3270005272" sldId="264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20:25.495" v="6879" actId="1035"/>
          <ac:spMkLst>
            <pc:docMk/>
            <pc:sldMk cId="3270005272" sldId="264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5:30:32.539" v="6365" actId="20577"/>
          <ac:spMkLst>
            <pc:docMk/>
            <pc:sldMk cId="3270005272" sldId="264"/>
            <ac:spMk id="83" creationId="{AC6CCC65-6DE5-4A69-95DE-AD3943927AC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20:22.806" v="6874" actId="14100"/>
          <ac:spMkLst>
            <pc:docMk/>
            <pc:sldMk cId="3270005272" sldId="264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B6716795-C159-4D88-885D-2F762D31F153}" dt="2022-10-10T07:18:24.971" v="6689" actId="1076"/>
          <ac:grpSpMkLst>
            <pc:docMk/>
            <pc:sldMk cId="3270005272" sldId="264"/>
            <ac:grpSpMk id="19" creationId="{0E0FBD60-4E91-4549-907A-E6B771223595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0T06:35:42.065" v="6686" actId="14826"/>
          <ac:picMkLst>
            <pc:docMk/>
            <pc:sldMk cId="3270005272" sldId="264"/>
            <ac:picMk id="6" creationId="{BAFEEA92-983C-91C6-9C9C-67D11EEEE3B8}"/>
          </ac:picMkLst>
        </pc:picChg>
      </pc:sldChg>
      <pc:sldChg chg="addSp delSp modSp add mod replId">
        <pc:chgData name="ขัตติยะ  วิริยะเกียรติพงศ์" userId="325527a2-6b01-465a-9688-65f696f2d83f" providerId="ADAL" clId="{B6716795-C159-4D88-885D-2F762D31F153}" dt="2022-10-10T08:03:47.994" v="10079" actId="478"/>
        <pc:sldMkLst>
          <pc:docMk/>
          <pc:sldMk cId="1948882320" sldId="265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7:20:58.728" v="6947" actId="20577"/>
          <ac:spMkLst>
            <pc:docMk/>
            <pc:sldMk cId="1948882320" sldId="265"/>
            <ac:spMk id="3" creationId="{49A2F8E1-56AC-7330-97D8-C12AF61F5CE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20:44.373" v="6922" actId="20577"/>
          <ac:spMkLst>
            <pc:docMk/>
            <pc:sldMk cId="1948882320" sldId="265"/>
            <ac:spMk id="6" creationId="{DFF2B490-DDDB-41B2-284C-AD185D60DC1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20:31.163" v="6880"/>
          <ac:spMkLst>
            <pc:docMk/>
            <pc:sldMk cId="1948882320" sldId="265"/>
            <ac:spMk id="10" creationId="{FCF25A6D-DCE6-D9BE-8A98-43EF6F8E5C8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0:56.497" v="8851"/>
          <ac:spMkLst>
            <pc:docMk/>
            <pc:sldMk cId="1948882320" sldId="265"/>
            <ac:spMk id="12" creationId="{75492DF3-7F8F-45B8-06B9-21B2120E5D1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0:56.497" v="8851"/>
          <ac:spMkLst>
            <pc:docMk/>
            <pc:sldMk cId="1948882320" sldId="265"/>
            <ac:spMk id="17" creationId="{A6F27DAB-A426-E255-7F5B-2FE415BF422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1:14.668" v="8928" actId="20577"/>
          <ac:spMkLst>
            <pc:docMk/>
            <pc:sldMk cId="1948882320" sldId="265"/>
            <ac:spMk id="18" creationId="{8AF03745-CB3F-1989-1BA5-5EBAD74EB43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03:37.903" v="10078" actId="20577"/>
          <ac:spMkLst>
            <pc:docMk/>
            <pc:sldMk cId="1948882320" sldId="265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6:07.508" v="9448" actId="1035"/>
          <ac:spMkLst>
            <pc:docMk/>
            <pc:sldMk cId="1948882320" sldId="265"/>
            <ac:spMk id="21" creationId="{7D298515-AA1F-D46A-0BCB-8EE4CE2F5B9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0:56.497" v="8851"/>
          <ac:spMkLst>
            <pc:docMk/>
            <pc:sldMk cId="1948882320" sldId="265"/>
            <ac:spMk id="23" creationId="{5B58F1FF-B00A-7B99-13CB-4CE9283FFD4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0:56.497" v="8851"/>
          <ac:spMkLst>
            <pc:docMk/>
            <pc:sldMk cId="1948882320" sldId="265"/>
            <ac:spMk id="24" creationId="{6CC0D669-0C0E-061C-FC53-A18F1D0752E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1:38.544" v="8949" actId="20577"/>
          <ac:spMkLst>
            <pc:docMk/>
            <pc:sldMk cId="1948882320" sldId="265"/>
            <ac:spMk id="25" creationId="{06D73AF1-C026-AF36-A7A6-4BEB08FD8E5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46:03.948" v="9442" actId="1035"/>
          <ac:spMkLst>
            <pc:docMk/>
            <pc:sldMk cId="1948882320" sldId="265"/>
            <ac:spMk id="27" creationId="{5CD47625-71E1-7726-AEBD-57B24D45915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58:45.179" v="9497" actId="20577"/>
          <ac:spMkLst>
            <pc:docMk/>
            <pc:sldMk cId="1948882320" sldId="265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7:58:47.469" v="9498" actId="20577"/>
          <ac:spMkLst>
            <pc:docMk/>
            <pc:sldMk cId="1948882320" sldId="265"/>
            <ac:spMk id="71" creationId="{E6ECA460-B6CA-4AB4-B802-143D2F7852A3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0T07:20:39.333" v="6918" actId="1036"/>
          <ac:grpSpMkLst>
            <pc:docMk/>
            <pc:sldMk cId="1948882320" sldId="265"/>
            <ac:grpSpMk id="2" creationId="{52F45056-B8DA-5837-49A2-6D6945958062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0T07:41:01.056" v="8904" actId="1036"/>
          <ac:grpSpMkLst>
            <pc:docMk/>
            <pc:sldMk cId="1948882320" sldId="265"/>
            <ac:grpSpMk id="11" creationId="{BA4F774C-F86C-0D7B-B08F-42FEC94D79D2}"/>
          </ac:grpSpMkLst>
        </pc:grpChg>
        <pc:grpChg chg="del mod">
          <ac:chgData name="ขัตติยะ  วิริยะเกียรติพงศ์" userId="325527a2-6b01-465a-9688-65f696f2d83f" providerId="ADAL" clId="{B6716795-C159-4D88-885D-2F762D31F153}" dt="2022-10-10T08:03:47.994" v="10079" actId="478"/>
          <ac:grpSpMkLst>
            <pc:docMk/>
            <pc:sldMk cId="1948882320" sldId="265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0T07:41:01.056" v="8904" actId="1036"/>
          <ac:grpSpMkLst>
            <pc:docMk/>
            <pc:sldMk cId="1948882320" sldId="265"/>
            <ac:grpSpMk id="22" creationId="{636E74A7-0995-D9C6-A2C6-6A89B1D84F77}"/>
          </ac:grpSpMkLst>
        </pc:grpChg>
      </pc:sldChg>
      <pc:sldChg chg="addSp delSp modSp add mod">
        <pc:chgData name="ขัตติยะ  วิริยะเกียรติพงศ์" userId="325527a2-6b01-465a-9688-65f696f2d83f" providerId="ADAL" clId="{B6716795-C159-4D88-885D-2F762D31F153}" dt="2022-10-12T09:09:30.189" v="41674" actId="20577"/>
        <pc:sldMkLst>
          <pc:docMk/>
          <pc:sldMk cId="1414420436" sldId="266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10" creationId="{EF1B9725-D96E-19A7-2527-9C807502BF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11" creationId="{C4F8A38B-D81E-1941-C737-19C9B824E26D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2:16.743" v="39846" actId="14100"/>
          <ac:spMkLst>
            <pc:docMk/>
            <pc:sldMk cId="1414420436" sldId="266"/>
            <ac:spMk id="12" creationId="{01269AC2-3787-A3D5-CF80-24962DD1A48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28.560" v="116"/>
          <ac:spMkLst>
            <pc:docMk/>
            <pc:sldMk cId="1414420436" sldId="266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7:36:12.219" v="38578" actId="20577"/>
          <ac:spMkLst>
            <pc:docMk/>
            <pc:sldMk cId="1414420436" sldId="266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9:09:30.189" v="41674" actId="20577"/>
          <ac:spMkLst>
            <pc:docMk/>
            <pc:sldMk cId="1414420436" sldId="266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4:46.210" v="40086" actId="1035"/>
          <ac:spMkLst>
            <pc:docMk/>
            <pc:sldMk cId="1414420436" sldId="266"/>
            <ac:spMk id="21" creationId="{D3C19ED6-17FA-7D09-B4A4-6A39DEC05C0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23" creationId="{963CFA90-75F4-5D72-03B8-3BEF8FCB857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24" creationId="{42102154-9D92-FADE-C46D-8B7A700975B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2:34.915" v="39873" actId="1037"/>
          <ac:spMkLst>
            <pc:docMk/>
            <pc:sldMk cId="1414420436" sldId="266"/>
            <ac:spMk id="25" creationId="{53343C38-439E-B10F-7478-3EE396B667F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6:13.661" v="40249" actId="20577"/>
          <ac:spMkLst>
            <pc:docMk/>
            <pc:sldMk cId="1414420436" sldId="266"/>
            <ac:spMk id="27" creationId="{F0ED11CF-1392-A471-9D2D-4136B5F2ECD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32" creationId="{0319DCAB-BA00-4180-D12F-50ECC435158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1:49.854" v="39734"/>
          <ac:spMkLst>
            <pc:docMk/>
            <pc:sldMk cId="1414420436" sldId="266"/>
            <ac:spMk id="33" creationId="{0732B740-32FD-0564-5DB8-48EFB566C46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2:57.318" v="39903" actId="20577"/>
          <ac:spMkLst>
            <pc:docMk/>
            <pc:sldMk cId="1414420436" sldId="266"/>
            <ac:spMk id="34" creationId="{1912D7E2-78C0-765F-9724-D989B5C03A7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7:10.313" v="40352" actId="1035"/>
          <ac:spMkLst>
            <pc:docMk/>
            <pc:sldMk cId="1414420436" sldId="266"/>
            <ac:spMk id="35" creationId="{2CDC8BD8-052E-2964-3F23-FE8AA7D021F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9:28.834" v="40388"/>
          <ac:spMkLst>
            <pc:docMk/>
            <pc:sldMk cId="1414420436" sldId="266"/>
            <ac:spMk id="40" creationId="{56CA7228-5C94-E3B2-DF54-35B8EDCB5CA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9:28.834" v="40388"/>
          <ac:spMkLst>
            <pc:docMk/>
            <pc:sldMk cId="1414420436" sldId="266"/>
            <ac:spMk id="41" creationId="{08668988-44DF-DFC9-47AC-A418171EF0C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9:39.453" v="40407" actId="20577"/>
          <ac:spMkLst>
            <pc:docMk/>
            <pc:sldMk cId="1414420436" sldId="266"/>
            <ac:spMk id="42" creationId="{1468A655-1A68-D1B5-BF89-CA7BB43F7AB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10:39.229" v="40492" actId="122"/>
          <ac:spMkLst>
            <pc:docMk/>
            <pc:sldMk cId="1414420436" sldId="266"/>
            <ac:spMk id="43" creationId="{CC6CA31A-65E1-C2DE-085E-C7E61661E39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7:58:30.783" v="39539" actId="20577"/>
          <ac:spMkLst>
            <pc:docMk/>
            <pc:sldMk cId="1414420436" sldId="266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8:00:08.142" v="39698" actId="1035"/>
          <ac:spMkLst>
            <pc:docMk/>
            <pc:sldMk cId="1414420436" sldId="266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7:46:17.316" v="38595" actId="20577"/>
          <ac:spMkLst>
            <pc:docMk/>
            <pc:sldMk cId="1414420436" sldId="266"/>
            <ac:spMk id="83" creationId="{AC6CCC65-6DE5-4A69-95DE-AD3943927AC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2T08:11:42.568" v="40516" actId="1036"/>
          <ac:grpSpMkLst>
            <pc:docMk/>
            <pc:sldMk cId="1414420436" sldId="266"/>
            <ac:grpSpMk id="6" creationId="{4A4DB290-A5D3-77BE-E50E-3ABF27F1CD25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2T08:00:12.399" v="39710" actId="1036"/>
          <ac:grpSpMkLst>
            <pc:docMk/>
            <pc:sldMk cId="1414420436" sldId="266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08:11:42.568" v="40516" actId="1036"/>
          <ac:grpSpMkLst>
            <pc:docMk/>
            <pc:sldMk cId="1414420436" sldId="266"/>
            <ac:grpSpMk id="22" creationId="{6A1C3087-D8EB-7852-3222-E053203D117D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08:11:42.568" v="40516" actId="1036"/>
          <ac:grpSpMkLst>
            <pc:docMk/>
            <pc:sldMk cId="1414420436" sldId="266"/>
            <ac:grpSpMk id="29" creationId="{7C56D395-F921-017E-E93B-E2B497505F68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08:09:33.363" v="40389" actId="1076"/>
          <ac:grpSpMkLst>
            <pc:docMk/>
            <pc:sldMk cId="1414420436" sldId="266"/>
            <ac:grpSpMk id="39" creationId="{66FE7F36-9DAB-76CC-E825-4F1E7A87354B}"/>
          </ac:grpSpMkLst>
        </pc:grpChg>
        <pc:picChg chg="add del">
          <ac:chgData name="ขัตติยะ  วิริยะเกียรติพงศ์" userId="325527a2-6b01-465a-9688-65f696f2d83f" providerId="ADAL" clId="{B6716795-C159-4D88-885D-2F762D31F153}" dt="2022-10-12T08:01:49.154" v="39733"/>
          <ac:picMkLst>
            <pc:docMk/>
            <pc:sldMk cId="1414420436" sldId="266"/>
            <ac:picMk id="2" creationId="{0EA413AB-C6FD-D81F-3502-E52F1CB69F59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11:46.154" v="40521" actId="1035"/>
          <ac:picMkLst>
            <pc:docMk/>
            <pc:sldMk cId="1414420436" sldId="266"/>
            <ac:picMk id="36" creationId="{B84B8269-F77D-AC69-3070-0949AB1D4204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11:46.154" v="40521" actId="1035"/>
          <ac:picMkLst>
            <pc:docMk/>
            <pc:sldMk cId="1414420436" sldId="266"/>
            <ac:picMk id="37" creationId="{7A0333F5-112A-02A7-AEC8-B349D0556C6A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11:46.154" v="40521" actId="1035"/>
          <ac:picMkLst>
            <pc:docMk/>
            <pc:sldMk cId="1414420436" sldId="266"/>
            <ac:picMk id="38" creationId="{5DD10162-0722-1E3B-2310-2A2A46A80107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11:22.123" v="40497" actId="1076"/>
          <ac:picMkLst>
            <pc:docMk/>
            <pc:sldMk cId="1414420436" sldId="266"/>
            <ac:picMk id="44" creationId="{7D2790A5-EC8B-0061-3BDA-10EA5D51BDB6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30:09.157" v="40885" actId="1076"/>
          <ac:picMkLst>
            <pc:docMk/>
            <pc:sldMk cId="1414420436" sldId="266"/>
            <ac:picMk id="46" creationId="{84509D8D-5AB3-6BF9-54B8-C56E1719CCAB}"/>
          </ac:picMkLst>
        </pc:picChg>
        <pc:picChg chg="add mod modCrop">
          <ac:chgData name="ขัตติยะ  วิริยะเกียรติพงศ์" userId="325527a2-6b01-465a-9688-65f696f2d83f" providerId="ADAL" clId="{B6716795-C159-4D88-885D-2F762D31F153}" dt="2022-10-12T08:59:18.814" v="40918" actId="1076"/>
          <ac:picMkLst>
            <pc:docMk/>
            <pc:sldMk cId="1414420436" sldId="266"/>
            <ac:picMk id="48" creationId="{AAFD214E-5493-1BD4-0637-235EA43EC4AF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59:35.353" v="40922" actId="1076"/>
          <ac:picMkLst>
            <pc:docMk/>
            <pc:sldMk cId="1414420436" sldId="266"/>
            <ac:picMk id="50" creationId="{80AB46BA-C5D9-CB0D-5134-6ED627E21D65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8:59:45.239" v="40925" actId="1076"/>
          <ac:picMkLst>
            <pc:docMk/>
            <pc:sldMk cId="1414420436" sldId="266"/>
            <ac:picMk id="51" creationId="{41EECA34-9066-6920-83E6-2CE32C3A0154}"/>
          </ac:picMkLst>
        </pc:picChg>
      </pc:sldChg>
      <pc:sldChg chg="addSp delSp modSp add mod replId">
        <pc:chgData name="ขัตติยะ  วิริยะเกียรติพงศ์" userId="325527a2-6b01-465a-9688-65f696f2d83f" providerId="ADAL" clId="{B6716795-C159-4D88-885D-2F762D31F153}" dt="2022-10-12T10:29:39.406" v="44148" actId="20577"/>
        <pc:sldMkLst>
          <pc:docMk/>
          <pc:sldMk cId="1246672419" sldId="267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2T09:51:09.086" v="41747" actId="20577"/>
          <ac:spMkLst>
            <pc:docMk/>
            <pc:sldMk cId="1246672419" sldId="267"/>
            <ac:spMk id="3" creationId="{8E54EB36-AE65-67D9-9344-936AAB2F293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9:51:04.012" v="41735" actId="20577"/>
          <ac:spMkLst>
            <pc:docMk/>
            <pc:sldMk cId="1246672419" sldId="267"/>
            <ac:spMk id="6" creationId="{5D58A0A0-9558-669F-DC7D-21A2F649E80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9:50:47.174" v="41675"/>
          <ac:spMkLst>
            <pc:docMk/>
            <pc:sldMk cId="1246672419" sldId="267"/>
            <ac:spMk id="10" creationId="{8CF17318-8103-B3CE-3F05-16F79665D17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8:12.550" v="43907" actId="14100"/>
          <ac:spMkLst>
            <pc:docMk/>
            <pc:sldMk cId="1246672419" sldId="267"/>
            <ac:spMk id="12" creationId="{AACE30C3-ABF7-BEAB-E3D8-4B16036581D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6:36.099" v="43740"/>
          <ac:spMkLst>
            <pc:docMk/>
            <pc:sldMk cId="1246672419" sldId="267"/>
            <ac:spMk id="17" creationId="{E1BA51E3-25E6-40AC-13C6-57960A05F5B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7:07.585" v="43784" actId="20577"/>
          <ac:spMkLst>
            <pc:docMk/>
            <pc:sldMk cId="1246672419" sldId="267"/>
            <ac:spMk id="18" creationId="{E73FC0D3-F540-EB57-F6BC-E590119B340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9:19.789" v="43972" actId="20577"/>
          <ac:spMkLst>
            <pc:docMk/>
            <pc:sldMk cId="1246672419" sldId="267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8:09.005" v="43906" actId="6549"/>
          <ac:spMkLst>
            <pc:docMk/>
            <pc:sldMk cId="1246672419" sldId="267"/>
            <ac:spMk id="21" creationId="{0BC441F8-4BF8-BFC4-BBED-1A5760C9E36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9:53.468" v="43975"/>
          <ac:spMkLst>
            <pc:docMk/>
            <pc:sldMk cId="1246672419" sldId="267"/>
            <ac:spMk id="27" creationId="{1700BC40-5A74-992E-707A-18BB5936C7B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9:53.468" v="43975"/>
          <ac:spMkLst>
            <pc:docMk/>
            <pc:sldMk cId="1246672419" sldId="267"/>
            <ac:spMk id="28" creationId="{4AFBD9E9-BFF8-1C2B-9884-65AF1CB631BE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20:34.185" v="44049" actId="20577"/>
          <ac:spMkLst>
            <pc:docMk/>
            <pc:sldMk cId="1246672419" sldId="267"/>
            <ac:spMk id="29" creationId="{6C256EB4-B50D-12C7-DDFE-9D18DFECA3B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21:11.227" v="44142" actId="20577"/>
          <ac:spMkLst>
            <pc:docMk/>
            <pc:sldMk cId="1246672419" sldId="267"/>
            <ac:spMk id="30" creationId="{49494FB5-3E9A-24F1-625B-93CA846DDB2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9:53.468" v="43975"/>
          <ac:spMkLst>
            <pc:docMk/>
            <pc:sldMk cId="1246672419" sldId="267"/>
            <ac:spMk id="32" creationId="{1D7A5004-9EE1-5E24-4BFA-80EF4564407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9:53.468" v="43975"/>
          <ac:spMkLst>
            <pc:docMk/>
            <pc:sldMk cId="1246672419" sldId="267"/>
            <ac:spMk id="33" creationId="{AAC066D2-829B-ECAF-8197-C75439BCE295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20:46.801" v="44082" actId="20577"/>
          <ac:spMkLst>
            <pc:docMk/>
            <pc:sldMk cId="1246672419" sldId="267"/>
            <ac:spMk id="34" creationId="{0D93B2AB-1C6C-AF66-E270-79375B11C32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29:39.406" v="44148" actId="20577"/>
          <ac:spMkLst>
            <pc:docMk/>
            <pc:sldMk cId="1246672419" sldId="267"/>
            <ac:spMk id="35" creationId="{C94A21FA-D4D3-1B7B-596D-6D2DA407706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5:37.643" v="43559" actId="20577"/>
          <ac:spMkLst>
            <pc:docMk/>
            <pc:sldMk cId="1246672419" sldId="267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6:28.462" v="43680" actId="20577"/>
          <ac:spMkLst>
            <pc:docMk/>
            <pc:sldMk cId="1246672419" sldId="267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10:16:22.384" v="43671" actId="14100"/>
          <ac:spMkLst>
            <pc:docMk/>
            <pc:sldMk cId="1246672419" sldId="267"/>
            <ac:spMk id="123" creationId="{5A572B39-3F26-4DFB-95C5-16084034FC4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2T09:50:58.428" v="41731" actId="1035"/>
          <ac:grpSpMkLst>
            <pc:docMk/>
            <pc:sldMk cId="1246672419" sldId="267"/>
            <ac:grpSpMk id="2" creationId="{DBF99811-196B-C783-4146-2498127B3C0D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10:18:20.141" v="43929" actId="1036"/>
          <ac:grpSpMkLst>
            <pc:docMk/>
            <pc:sldMk cId="1246672419" sldId="267"/>
            <ac:grpSpMk id="11" creationId="{E399CAF3-FF73-86A3-5836-C3539491258C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2T10:16:34.890" v="43739" actId="1036"/>
          <ac:grpSpMkLst>
            <pc:docMk/>
            <pc:sldMk cId="1246672419" sldId="267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10:19:57.432" v="44011" actId="1036"/>
          <ac:grpSpMkLst>
            <pc:docMk/>
            <pc:sldMk cId="1246672419" sldId="267"/>
            <ac:grpSpMk id="25" creationId="{D5C890ED-6DD9-1734-846B-145CAF9C19EA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10:19:57.432" v="44011" actId="1036"/>
          <ac:grpSpMkLst>
            <pc:docMk/>
            <pc:sldMk cId="1246672419" sldId="267"/>
            <ac:grpSpMk id="31" creationId="{47256A8C-E4AC-AD6F-95AD-455F2DC56960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2T10:18:35.727" v="43933" actId="14100"/>
          <ac:picMkLst>
            <pc:docMk/>
            <pc:sldMk cId="1246672419" sldId="267"/>
            <ac:picMk id="23" creationId="{43D43E7B-7313-BC44-B16E-381479CBD2EA}"/>
          </ac:picMkLst>
        </pc:picChg>
        <pc:picChg chg="add del">
          <ac:chgData name="ขัตติยะ  วิริยะเกียรติพงศ์" userId="325527a2-6b01-465a-9688-65f696f2d83f" providerId="ADAL" clId="{B6716795-C159-4D88-885D-2F762D31F153}" dt="2022-10-12T10:19:52.217" v="43974"/>
          <ac:picMkLst>
            <pc:docMk/>
            <pc:sldMk cId="1246672419" sldId="267"/>
            <ac:picMk id="24" creationId="{9402CC31-9871-516B-4830-B658670B6246}"/>
          </ac:picMkLst>
        </pc:picChg>
      </pc:sldChg>
      <pc:sldChg chg="addSp modSp add mod">
        <pc:chgData name="ขัตติยะ  วิริยะเกียรติพงศ์" userId="325527a2-6b01-465a-9688-65f696f2d83f" providerId="ADAL" clId="{B6716795-C159-4D88-885D-2F762D31F153}" dt="2022-10-12T06:03:36.176" v="38484" actId="1076"/>
        <pc:sldMkLst>
          <pc:docMk/>
          <pc:sldMk cId="227059105" sldId="268"/>
        </pc:sldMkLst>
        <pc:spChg chg="add mod">
          <ac:chgData name="ขัตติยะ  วิริยะเกียรติพงศ์" userId="325527a2-6b01-465a-9688-65f696f2d83f" providerId="ADAL" clId="{B6716795-C159-4D88-885D-2F762D31F153}" dt="2022-10-12T06:03:32.764" v="38482" actId="1076"/>
          <ac:spMkLst>
            <pc:docMk/>
            <pc:sldMk cId="227059105" sldId="268"/>
            <ac:spMk id="2" creationId="{CAA6931C-04A6-887A-AB50-70964F0A8BE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34:44.721" v="34226" actId="20577"/>
          <ac:spMkLst>
            <pc:docMk/>
            <pc:sldMk cId="227059105" sldId="268"/>
            <ac:spMk id="11" creationId="{6AAB9BB7-EBA2-7F0B-9446-B1459A0658C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29:40.441" v="34159" actId="20577"/>
          <ac:spMkLst>
            <pc:docMk/>
            <pc:sldMk cId="227059105" sldId="268"/>
            <ac:spMk id="12" creationId="{32D2DE08-5C43-1052-79CD-88E02C4D4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32.724" v="117"/>
          <ac:spMkLst>
            <pc:docMk/>
            <pc:sldMk cId="227059105" sldId="268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03:27.087" v="33010" actId="20577"/>
          <ac:spMkLst>
            <pc:docMk/>
            <pc:sldMk cId="227059105" sldId="268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10:05.563" v="35116" actId="20577"/>
          <ac:spMkLst>
            <pc:docMk/>
            <pc:sldMk cId="227059105" sldId="268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29:26.483" v="34056"/>
          <ac:spMkLst>
            <pc:docMk/>
            <pc:sldMk cId="227059105" sldId="268"/>
            <ac:spMk id="21" creationId="{E1D813EF-3D69-495A-DF2F-BFF725062825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2T06:03:36.176" v="38484" actId="1076"/>
          <ac:spMkLst>
            <pc:docMk/>
            <pc:sldMk cId="227059105" sldId="268"/>
            <ac:spMk id="23" creationId="{6E79A489-CBEC-0207-C248-C122D9B9030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16:53.232" v="33045" actId="14100"/>
          <ac:spMkLst>
            <pc:docMk/>
            <pc:sldMk cId="227059105" sldId="268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18:53.100" v="33240" actId="1035"/>
          <ac:spMkLst>
            <pc:docMk/>
            <pc:sldMk cId="227059105" sldId="268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3:58:58.728" v="32476" actId="20577"/>
          <ac:spMkLst>
            <pc:docMk/>
            <pc:sldMk cId="227059105" sldId="268"/>
            <ac:spMk id="83" creationId="{AC6CCC65-6DE5-4A69-95DE-AD3943927AC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1T14:29:36.720" v="34157" actId="1036"/>
          <ac:grpSpMkLst>
            <pc:docMk/>
            <pc:sldMk cId="227059105" sldId="268"/>
            <ac:grpSpMk id="10" creationId="{136E9AEC-6324-0A49-AA9F-0BF5957AAB20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1T14:18:59.568" v="33279" actId="1036"/>
          <ac:grpSpMkLst>
            <pc:docMk/>
            <pc:sldMk cId="227059105" sldId="268"/>
            <ac:grpSpMk id="19" creationId="{0E0FBD60-4E91-4549-907A-E6B771223595}"/>
          </ac:grpSpMkLst>
        </pc:grpChg>
        <pc:picChg chg="add mod modCrop">
          <ac:chgData name="ขัตติยะ  วิริยะเกียรติพงศ์" userId="325527a2-6b01-465a-9688-65f696f2d83f" providerId="ADAL" clId="{B6716795-C159-4D88-885D-2F762D31F153}" dt="2022-10-11T14:31:13.131" v="34165" actId="1038"/>
          <ac:picMkLst>
            <pc:docMk/>
            <pc:sldMk cId="227059105" sldId="268"/>
            <ac:picMk id="6" creationId="{D462C0F2-9046-1B06-4418-AE2310351FAA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4:07:16.726" v="35110" actId="1035"/>
          <ac:picMkLst>
            <pc:docMk/>
            <pc:sldMk cId="227059105" sldId="268"/>
            <ac:picMk id="22" creationId="{BB30DD0A-B24B-9533-B1E7-857A0D25EEDD}"/>
          </ac:picMkLst>
        </pc:picChg>
      </pc:sldChg>
      <pc:sldChg chg="addSp modSp add mod replId">
        <pc:chgData name="ขัตติยะ  วิริยะเกียรติพงศ์" userId="325527a2-6b01-465a-9688-65f696f2d83f" providerId="ADAL" clId="{B6716795-C159-4D88-885D-2F762D31F153}" dt="2022-10-12T06:03:49.116" v="38494" actId="1035"/>
        <pc:sldMkLst>
          <pc:docMk/>
          <pc:sldMk cId="1168561202" sldId="269"/>
        </pc:sldMkLst>
        <pc:s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spMkLst>
            <pc:docMk/>
            <pc:sldMk cId="1168561202" sldId="269"/>
            <ac:spMk id="5" creationId="{CFE93CD5-57F2-4D2A-917F-C1E1B3D2A8AE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spMkLst>
            <pc:docMk/>
            <pc:sldMk cId="1168561202" sldId="269"/>
            <ac:spMk id="9" creationId="{46448360-6FDD-4903-8F78-A7EF8AB6BB8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32:35.571" v="37128" actId="1037"/>
          <ac:spMkLst>
            <pc:docMk/>
            <pc:sldMk cId="1168561202" sldId="269"/>
            <ac:spMk id="10" creationId="{FE31DC6E-8A68-FAE4-519B-695027BB3B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31:05.776" v="37007" actId="20577"/>
          <ac:spMkLst>
            <pc:docMk/>
            <pc:sldMk cId="1168561202" sldId="269"/>
            <ac:spMk id="11" creationId="{A40DA136-190B-5542-DFF2-DAE10EC3BB1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30:47.897" v="36924"/>
          <ac:spMkLst>
            <pc:docMk/>
            <pc:sldMk cId="1168561202" sldId="269"/>
            <ac:spMk id="12" creationId="{19E645BA-B32C-5608-EC43-906CCF2759CF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spMkLst>
            <pc:docMk/>
            <pc:sldMk cId="1168561202" sldId="269"/>
            <ac:spMk id="15" creationId="{961E7937-2225-4A89-8B56-95A72934EA0C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spMkLst>
            <pc:docMk/>
            <pc:sldMk cId="1168561202" sldId="269"/>
            <ac:spMk id="16" creationId="{BDDD0D42-950C-4266-910B-DF7B0DD1745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5:06:14.778" v="38451" actId="20577"/>
          <ac:spMkLst>
            <pc:docMk/>
            <pc:sldMk cId="1168561202" sldId="269"/>
            <ac:spMk id="20" creationId="{9123CC47-596B-404C-8A1D-495535BBE530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2T06:03:49.116" v="38494" actId="1035"/>
          <ac:spMkLst>
            <pc:docMk/>
            <pc:sldMk cId="1168561202" sldId="269"/>
            <ac:spMk id="24" creationId="{98453A81-E585-C1C4-D99A-6D850EA4F21E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spMkLst>
            <pc:docMk/>
            <pc:sldMk cId="1168561202" sldId="269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24:09.704" v="36251" actId="20577"/>
          <ac:spMkLst>
            <pc:docMk/>
            <pc:sldMk cId="1168561202" sldId="269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2T04:24:58.550" v="36361" actId="120"/>
          <ac:spMkLst>
            <pc:docMk/>
            <pc:sldMk cId="1168561202" sldId="269"/>
            <ac:spMk id="71" creationId="{E6ECA460-B6CA-4AB4-B802-143D2F7852A3}"/>
          </ac:spMkLst>
        </pc:spChg>
        <pc:grpChg chg="ord">
          <ac:chgData name="ขัตติยะ  วิริยะเกียรติพงศ์" userId="325527a2-6b01-465a-9688-65f696f2d83f" providerId="ADAL" clId="{B6716795-C159-4D88-885D-2F762D31F153}" dt="2022-10-12T06:01:19.624" v="38473" actId="166"/>
          <ac:grpSpMkLst>
            <pc:docMk/>
            <pc:sldMk cId="1168561202" sldId="269"/>
            <ac:grpSpMk id="4" creationId="{D681D289-EA43-42D7-BE2E-B907BBDE09F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2T04:31:01.254" v="37003" actId="1035"/>
          <ac:grpSpMkLst>
            <pc:docMk/>
            <pc:sldMk cId="1168561202" sldId="269"/>
            <ac:grpSpMk id="6" creationId="{EA48F28B-9B82-D3CA-8515-0E11E94BE8D2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2T04:27:12" v="36538" actId="1035"/>
          <ac:grpSpMkLst>
            <pc:docMk/>
            <pc:sldMk cId="1168561202" sldId="269"/>
            <ac:grpSpMk id="19" creationId="{0E0FBD60-4E91-4549-907A-E6B771223595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2T04:27:15.449" v="36541" actId="1036"/>
          <ac:picMkLst>
            <pc:docMk/>
            <pc:sldMk cId="1168561202" sldId="269"/>
            <ac:picMk id="3" creationId="{918DC4A5-E063-6494-F4DA-98EB9ACCC073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5:59:50.023" v="38455" actId="14100"/>
          <ac:picMkLst>
            <pc:docMk/>
            <pc:sldMk cId="1168561202" sldId="269"/>
            <ac:picMk id="17" creationId="{E09BFF03-3DE8-7531-5E4C-C216C6701D17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2T06:01:10.553" v="38470" actId="1076"/>
          <ac:picMkLst>
            <pc:docMk/>
            <pc:sldMk cId="1168561202" sldId="269"/>
            <ac:picMk id="21" creationId="{64CF6278-3089-0ED7-0567-06F44692BDA5}"/>
          </ac:picMkLst>
        </pc:picChg>
        <pc:picChg chg="add mod modCrop">
          <ac:chgData name="ขัตติยะ  วิริยะเกียรติพงศ์" userId="325527a2-6b01-465a-9688-65f696f2d83f" providerId="ADAL" clId="{B6716795-C159-4D88-885D-2F762D31F153}" dt="2022-10-12T06:01:26.954" v="38474" actId="1076"/>
          <ac:picMkLst>
            <pc:docMk/>
            <pc:sldMk cId="1168561202" sldId="269"/>
            <ac:picMk id="23" creationId="{A840C7FA-D9F8-E1F1-C66B-F8B6582AA4D3}"/>
          </ac:picMkLst>
        </pc:picChg>
      </pc:sldChg>
      <pc:sldChg chg="addSp modSp add mod">
        <pc:chgData name="ขัตติยะ  วิริยะเกียรติพงศ์" userId="325527a2-6b01-465a-9688-65f696f2d83f" providerId="ADAL" clId="{B6716795-C159-4D88-885D-2F762D31F153}" dt="2022-10-11T14:35:22.351" v="34228" actId="15"/>
        <pc:sldMkLst>
          <pc:docMk/>
          <pc:sldMk cId="1075238298" sldId="270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1T08:45:53.310" v="29158"/>
          <ac:spMkLst>
            <pc:docMk/>
            <pc:sldMk cId="1075238298" sldId="270"/>
            <ac:spMk id="6" creationId="{8E874902-BB6E-D7C7-2736-DA804CFC821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5:53.310" v="29158"/>
          <ac:spMkLst>
            <pc:docMk/>
            <pc:sldMk cId="1075238298" sldId="270"/>
            <ac:spMk id="10" creationId="{75C202D3-C582-4D29-F1E7-FB526927446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5:53.310" v="29158"/>
          <ac:spMkLst>
            <pc:docMk/>
            <pc:sldMk cId="1075238298" sldId="270"/>
            <ac:spMk id="11" creationId="{0A9D4C3F-15DC-40DD-8BDB-67501ECDBFE8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5:53.310" v="29158"/>
          <ac:spMkLst>
            <pc:docMk/>
            <pc:sldMk cId="1075238298" sldId="270"/>
            <ac:spMk id="12" creationId="{076DB50A-5992-4C88-65E3-7C6062556B4D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38.271" v="118"/>
          <ac:spMkLst>
            <pc:docMk/>
            <pc:sldMk cId="1075238298" sldId="270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0:47.930" v="28933" actId="20577"/>
          <ac:spMkLst>
            <pc:docMk/>
            <pc:sldMk cId="1075238298" sldId="270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4:35:22.351" v="34228" actId="15"/>
          <ac:spMkLst>
            <pc:docMk/>
            <pc:sldMk cId="1075238298" sldId="270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58:54.816" v="30577"/>
          <ac:spMkLst>
            <pc:docMk/>
            <pc:sldMk cId="1075238298" sldId="270"/>
            <ac:spMk id="22" creationId="{A39EED51-7CEF-D730-85FA-208C6E19105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58:54.816" v="30577"/>
          <ac:spMkLst>
            <pc:docMk/>
            <pc:sldMk cId="1075238298" sldId="270"/>
            <ac:spMk id="23" creationId="{20C2B623-9648-01C8-42AC-52D19E97A9F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59:11.047" v="30614" actId="20577"/>
          <ac:spMkLst>
            <pc:docMk/>
            <pc:sldMk cId="1075238298" sldId="270"/>
            <ac:spMk id="24" creationId="{8E6B5BAB-FC93-9767-CD51-015EE66E9B1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0:34.819" v="30785" actId="1035"/>
          <ac:spMkLst>
            <pc:docMk/>
            <pc:sldMk cId="1075238298" sldId="270"/>
            <ac:spMk id="25" creationId="{DC560C4B-FD03-6A48-9B77-B144DDF60C5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1:57.474" v="30861"/>
          <ac:spMkLst>
            <pc:docMk/>
            <pc:sldMk cId="1075238298" sldId="270"/>
            <ac:spMk id="29" creationId="{C7170489-8ADC-A948-B6AC-D5BEF86BCAA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1:57.474" v="30861"/>
          <ac:spMkLst>
            <pc:docMk/>
            <pc:sldMk cId="1075238298" sldId="270"/>
            <ac:spMk id="32" creationId="{8385C3A2-5E38-035B-4706-A8D491DF87A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2:12.775" v="30954" actId="20577"/>
          <ac:spMkLst>
            <pc:docMk/>
            <pc:sldMk cId="1075238298" sldId="270"/>
            <ac:spMk id="33" creationId="{9D8DA9B6-95C1-16ED-C6BB-2E402EE48E9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4:52.463" v="31265" actId="20577"/>
          <ac:spMkLst>
            <pc:docMk/>
            <pc:sldMk cId="1075238298" sldId="270"/>
            <ac:spMk id="34" creationId="{83771820-6D45-0EE7-6DC2-7D76CE9F676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1:57.474" v="30861"/>
          <ac:spMkLst>
            <pc:docMk/>
            <pc:sldMk cId="1075238298" sldId="270"/>
            <ac:spMk id="36" creationId="{B405C8F8-DF1A-ACFE-B1A1-646D436BC64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1:57.474" v="30861"/>
          <ac:spMkLst>
            <pc:docMk/>
            <pc:sldMk cId="1075238298" sldId="270"/>
            <ac:spMk id="37" creationId="{59B4EA4F-2142-58D5-7DAB-928742B3D48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5:06.613" v="31301" actId="20577"/>
          <ac:spMkLst>
            <pc:docMk/>
            <pc:sldMk cId="1075238298" sldId="270"/>
            <ac:spMk id="38" creationId="{92364734-2A04-C40A-9BF0-A97ED9245462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06:55.212" v="31530" actId="1035"/>
          <ac:spMkLst>
            <pc:docMk/>
            <pc:sldMk cId="1075238298" sldId="270"/>
            <ac:spMk id="39" creationId="{98E2E9D6-1C54-535D-C5E9-630CFE255F3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12:57.816" v="32065" actId="14100"/>
          <ac:spMkLst>
            <pc:docMk/>
            <pc:sldMk cId="1075238298" sldId="270"/>
            <ac:spMk id="41" creationId="{C029A583-5F78-7366-D9BC-BD3217E78C0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11:54.126" v="31954"/>
          <ac:spMkLst>
            <pc:docMk/>
            <pc:sldMk cId="1075238298" sldId="270"/>
            <ac:spMk id="42" creationId="{1E6D303C-7E9C-2FB4-41E0-7B9B799EC4E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12:04.304" v="31973" actId="1036"/>
          <ac:spMkLst>
            <pc:docMk/>
            <pc:sldMk cId="1075238298" sldId="270"/>
            <ac:spMk id="43" creationId="{2A9E9620-F2A1-0C1F-FCCA-2DE291910AF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16:27.077" v="32409" actId="114"/>
          <ac:spMkLst>
            <pc:docMk/>
            <pc:sldMk cId="1075238298" sldId="270"/>
            <ac:spMk id="44" creationId="{D2D0390F-EE54-9596-44E1-FF9A24651B0B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6:05.936" v="29193" actId="1035"/>
          <ac:spMkLst>
            <pc:docMk/>
            <pc:sldMk cId="1075238298" sldId="270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6:55.683" v="29318" actId="20577"/>
          <ac:spMkLst>
            <pc:docMk/>
            <pc:sldMk cId="1075238298" sldId="270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41:04.674" v="28950" actId="20577"/>
          <ac:spMkLst>
            <pc:docMk/>
            <pc:sldMk cId="1075238298" sldId="270"/>
            <ac:spMk id="83" creationId="{AC6CCC65-6DE5-4A69-95DE-AD3943927AC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1T08:46:57.704" v="29319" actId="1076"/>
          <ac:grpSpMkLst>
            <pc:docMk/>
            <pc:sldMk cId="1075238298" sldId="270"/>
            <ac:grpSpMk id="2" creationId="{353DC87D-EF98-89BA-6AED-ADC24A6A979A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1T09:00:45.783" v="30819" actId="1035"/>
          <ac:grpSpMkLst>
            <pc:docMk/>
            <pc:sldMk cId="1075238298" sldId="270"/>
            <ac:grpSpMk id="21" creationId="{953CFED0-BC43-70C7-A6F1-9B2EE5918935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1T09:08:28.488" v="31725" actId="1036"/>
          <ac:grpSpMkLst>
            <pc:docMk/>
            <pc:sldMk cId="1075238298" sldId="270"/>
            <ac:grpSpMk id="27" creationId="{F17DD937-8363-9CE0-E986-F557D5CB783A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1T09:08:28.488" v="31725" actId="1036"/>
          <ac:grpSpMkLst>
            <pc:docMk/>
            <pc:sldMk cId="1075238298" sldId="270"/>
            <ac:grpSpMk id="35" creationId="{1B24E37F-B147-E563-60FE-9E966AF7A887}"/>
          </ac:grpSpMkLst>
        </pc:grpChg>
        <pc:grpChg chg="add mod">
          <ac:chgData name="ขัตติยะ  วิริยะเกียรติพงศ์" userId="325527a2-6b01-465a-9688-65f696f2d83f" providerId="ADAL" clId="{B6716795-C159-4D88-885D-2F762D31F153}" dt="2022-10-11T09:12:54.542" v="32064" actId="14100"/>
          <ac:grpSpMkLst>
            <pc:docMk/>
            <pc:sldMk cId="1075238298" sldId="270"/>
            <ac:grpSpMk id="40" creationId="{B23B6C9F-BAFD-AF0E-6774-954612A0E65A}"/>
          </ac:grpSpMkLst>
        </pc:grpChg>
      </pc:sldChg>
      <pc:sldChg chg="addSp delSp modSp add mod replId">
        <pc:chgData name="ขัตติยะ  วิริยะเกียรติพงศ์" userId="325527a2-6b01-465a-9688-65f696f2d83f" providerId="ADAL" clId="{B6716795-C159-4D88-885D-2F762D31F153}" dt="2022-10-12T06:04:23.617" v="38506" actId="1076"/>
        <pc:sldMkLst>
          <pc:docMk/>
          <pc:sldMk cId="953874328" sldId="271"/>
        </pc:sldMkLst>
        <pc:spChg chg="add mod">
          <ac:chgData name="ขัตติยะ  วิริยะเกียรติพงศ์" userId="325527a2-6b01-465a-9688-65f696f2d83f" providerId="ADAL" clId="{B6716795-C159-4D88-885D-2F762D31F153}" dt="2022-10-12T06:04:23.617" v="38506" actId="1076"/>
          <ac:spMkLst>
            <pc:docMk/>
            <pc:sldMk cId="953874328" sldId="271"/>
            <ac:spMk id="6" creationId="{29074CA6-8A40-8585-4D37-12FCB097B89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3:50:42.633" v="32418" actId="14100"/>
          <ac:spMkLst>
            <pc:docMk/>
            <pc:sldMk cId="953874328" sldId="271"/>
            <ac:spMk id="7" creationId="{3D759A63-53D4-4189-94C7-AA247DCAF2C9}"/>
          </ac:spMkLst>
        </pc:spChg>
        <pc:spChg chg="add del">
          <ac:chgData name="ขัตติยะ  วิริยะเกียรติพงศ์" userId="325527a2-6b01-465a-9688-65f696f2d83f" providerId="ADAL" clId="{B6716795-C159-4D88-885D-2F762D31F153}" dt="2022-10-11T13:50:38.625" v="32417" actId="478"/>
          <ac:spMkLst>
            <pc:docMk/>
            <pc:sldMk cId="953874328" sldId="271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9:16:19.060" v="32408" actId="20577"/>
          <ac:spMkLst>
            <pc:docMk/>
            <pc:sldMk cId="953874328" sldId="271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13:50:37.039" v="32416" actId="14100"/>
          <ac:spMkLst>
            <pc:docMk/>
            <pc:sldMk cId="953874328" sldId="271"/>
            <ac:spMk id="81" creationId="{D0331836-1140-4AC4-99D5-E385788762A8}"/>
          </ac:spMkLst>
        </pc:spChg>
        <pc:grpChg chg="add del">
          <ac:chgData name="ขัตติยะ  วิริยะเกียรติพงศ์" userId="325527a2-6b01-465a-9688-65f696f2d83f" providerId="ADAL" clId="{B6716795-C159-4D88-885D-2F762D31F153}" dt="2022-10-11T13:50:44.260" v="32419" actId="478"/>
          <ac:grpSpMkLst>
            <pc:docMk/>
            <pc:sldMk cId="953874328" sldId="271"/>
            <ac:grpSpMk id="19" creationId="{0E0FBD60-4E91-4549-907A-E6B771223595}"/>
          </ac:grpSpMkLst>
        </pc:grpChg>
        <pc:picChg chg="add del">
          <ac:chgData name="ขัตติยะ  วิริยะเกียรติพงศ์" userId="325527a2-6b01-465a-9688-65f696f2d83f" providerId="ADAL" clId="{B6716795-C159-4D88-885D-2F762D31F153}" dt="2022-10-12T06:04:10.291" v="38499"/>
          <ac:picMkLst>
            <pc:docMk/>
            <pc:sldMk cId="953874328" sldId="271"/>
            <ac:picMk id="2" creationId="{30C2840C-240D-BF59-B860-1CB977B28EFF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1T13:51:09.991" v="32429" actId="1038"/>
          <ac:picMkLst>
            <pc:docMk/>
            <pc:sldMk cId="953874328" sldId="271"/>
            <ac:picMk id="3" creationId="{6FD3056B-8A2C-2BA5-30F8-19E2412E2F04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1T13:51:53.987" v="32434" actId="14100"/>
          <ac:picMkLst>
            <pc:docMk/>
            <pc:sldMk cId="953874328" sldId="271"/>
            <ac:picMk id="10" creationId="{3450E923-506F-0E4A-8A7E-6F3C1B4218AA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B6716795-C159-4D88-885D-2F762D31F153}" dt="2022-10-11T07:23:30.689" v="25996" actId="14100"/>
        <pc:sldMkLst>
          <pc:docMk/>
          <pc:sldMk cId="1141047120" sldId="272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1T05:25:01.391" v="23763" actId="1035"/>
          <ac:spMkLst>
            <pc:docMk/>
            <pc:sldMk cId="1141047120" sldId="272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3:44:42.169" v="119"/>
          <ac:spMkLst>
            <pc:docMk/>
            <pc:sldMk cId="1141047120" sldId="272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00:43.429" v="21752" actId="20577"/>
          <ac:spMkLst>
            <pc:docMk/>
            <pc:sldMk cId="1141047120" sldId="272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6:46:44.166" v="25756" actId="20577"/>
          <ac:spMkLst>
            <pc:docMk/>
            <pc:sldMk cId="1141047120" sldId="272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22:49.618" v="25968" actId="20577"/>
          <ac:spMkLst>
            <pc:docMk/>
            <pc:sldMk cId="1141047120" sldId="272"/>
            <ac:spMk id="21" creationId="{0500B60F-D7F2-D578-A70A-46794F5534C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22:49.618" v="25968" actId="20577"/>
          <ac:spMkLst>
            <pc:docMk/>
            <pc:sldMk cId="1141047120" sldId="272"/>
            <ac:spMk id="22" creationId="{B5752E6A-40CC-1A1E-1F4A-3CA71CE3130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22:49.618" v="25968" actId="20577"/>
          <ac:spMkLst>
            <pc:docMk/>
            <pc:sldMk cId="1141047120" sldId="272"/>
            <ac:spMk id="23" creationId="{8E48E383-61D4-830A-9222-7A3204A90C8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23:30.689" v="25996" actId="14100"/>
          <ac:spMkLst>
            <pc:docMk/>
            <pc:sldMk cId="1141047120" sldId="272"/>
            <ac:spMk id="24" creationId="{BFDEA2BD-93AF-2D5D-455E-692B9813430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22:01.545" v="23656" actId="14100"/>
          <ac:spMkLst>
            <pc:docMk/>
            <pc:sldMk cId="1141047120" sldId="272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23:05.947" v="23739" actId="1035"/>
          <ac:spMkLst>
            <pc:docMk/>
            <pc:sldMk cId="1141047120" sldId="272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02:36.586" v="21797" actId="20577"/>
          <ac:spMkLst>
            <pc:docMk/>
            <pc:sldMk cId="1141047120" sldId="272"/>
            <ac:spMk id="83" creationId="{AC6CCC65-6DE5-4A69-95DE-AD3943927AC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5:23:09.498" v="23740" actId="14100"/>
          <ac:spMkLst>
            <pc:docMk/>
            <pc:sldMk cId="1141047120" sldId="272"/>
            <ac:spMk id="123" creationId="{5A572B39-3F26-4DFB-95C5-16084034FC4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1T07:22:49.618" v="25968" actId="20577"/>
          <ac:grpSpMkLst>
            <pc:docMk/>
            <pc:sldMk cId="1141047120" sldId="272"/>
            <ac:grpSpMk id="12" creationId="{7A3B79F0-1C3A-E188-6057-351FB11AA0FF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1T05:23:19.997" v="23752" actId="1035"/>
          <ac:grpSpMkLst>
            <pc:docMk/>
            <pc:sldMk cId="1141047120" sldId="272"/>
            <ac:grpSpMk id="19" creationId="{0E0FBD60-4E91-4549-907A-E6B771223595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1T05:11:21.440" v="22689" actId="1076"/>
          <ac:picMkLst>
            <pc:docMk/>
            <pc:sldMk cId="1141047120" sldId="272"/>
            <ac:picMk id="6" creationId="{7C0A454C-E00B-CB03-AFEA-B9D6E71B5368}"/>
          </ac:picMkLst>
        </pc:picChg>
        <pc:picChg chg="add del mod">
          <ac:chgData name="ขัตติยะ  วิริยะเกียรติพงศ์" userId="325527a2-6b01-465a-9688-65f696f2d83f" providerId="ADAL" clId="{B6716795-C159-4D88-885D-2F762D31F153}" dt="2022-10-11T07:19:00.187" v="25824" actId="478"/>
          <ac:picMkLst>
            <pc:docMk/>
            <pc:sldMk cId="1141047120" sldId="272"/>
            <ac:picMk id="11" creationId="{AB150FED-B6A2-197D-4DFD-DA8D553936D6}"/>
          </ac:picMkLst>
        </pc:picChg>
      </pc:sldChg>
      <pc:sldChg chg="addSp delSp modSp add mod replId">
        <pc:chgData name="ขัตติยะ  วิริยะเกียรติพงศ์" userId="325527a2-6b01-465a-9688-65f696f2d83f" providerId="ADAL" clId="{B6716795-C159-4D88-885D-2F762D31F153}" dt="2022-10-12T06:04:56.726" v="38515" actId="1076"/>
        <pc:sldMkLst>
          <pc:docMk/>
          <pc:sldMk cId="1609917757" sldId="273"/>
        </pc:sldMkLst>
        <pc:s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spMkLst>
            <pc:docMk/>
            <pc:sldMk cId="1609917757" sldId="273"/>
            <ac:spMk id="5" creationId="{CFE93CD5-57F2-4D2A-917F-C1E1B3D2A8AE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2T06:04:56.726" v="38515" actId="1076"/>
          <ac:spMkLst>
            <pc:docMk/>
            <pc:sldMk cId="1609917757" sldId="273"/>
            <ac:spMk id="6" creationId="{94C2E813-0A40-D536-0066-0DD137A85046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18:37.431" v="25818" actId="14100"/>
          <ac:spMkLst>
            <pc:docMk/>
            <pc:sldMk cId="1609917757" sldId="273"/>
            <ac:spMk id="7" creationId="{3D759A63-53D4-4189-94C7-AA247DCAF2C9}"/>
          </ac:spMkLst>
        </pc:spChg>
        <pc:spChg chg="add del">
          <ac:chgData name="ขัตติยะ  วิริยะเกียรติพงศ์" userId="325527a2-6b01-465a-9688-65f696f2d83f" providerId="ADAL" clId="{B6716795-C159-4D88-885D-2F762D31F153}" dt="2022-10-11T07:18:41.189" v="25819" actId="478"/>
          <ac:spMkLst>
            <pc:docMk/>
            <pc:sldMk cId="1609917757" sldId="273"/>
            <ac:spMk id="8" creationId="{2223AC63-9867-4CAF-9EC1-7D40DF93BD2E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spMkLst>
            <pc:docMk/>
            <pc:sldMk cId="1609917757" sldId="273"/>
            <ac:spMk id="9" creationId="{46448360-6FDD-4903-8F78-A7EF8AB6BB89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spMkLst>
            <pc:docMk/>
            <pc:sldMk cId="1609917757" sldId="273"/>
            <ac:spMk id="15" creationId="{961E7937-2225-4A89-8B56-95A72934EA0C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spMkLst>
            <pc:docMk/>
            <pc:sldMk cId="1609917757" sldId="273"/>
            <ac:spMk id="16" creationId="{BDDD0D42-950C-4266-910B-DF7B0DD1745F}"/>
          </ac:spMkLst>
        </pc:spChg>
        <pc:spChg chg="del">
          <ac:chgData name="ขัตติยะ  วิริยะเกียรติพงศ์" userId="325527a2-6b01-465a-9688-65f696f2d83f" providerId="ADAL" clId="{B6716795-C159-4D88-885D-2F762D31F153}" dt="2022-10-11T07:19:05.663" v="25825" actId="478"/>
          <ac:spMkLst>
            <pc:docMk/>
            <pc:sldMk cId="1609917757" sldId="273"/>
            <ac:spMk id="20" creationId="{9123CC47-596B-404C-8A1D-495535BBE530}"/>
          </ac:spMkLst>
        </pc:spChg>
        <pc:s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spMkLst>
            <pc:docMk/>
            <pc:sldMk cId="1609917757" sldId="273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18:45.668" v="25820" actId="14100"/>
          <ac:spMkLst>
            <pc:docMk/>
            <pc:sldMk cId="1609917757" sldId="273"/>
            <ac:spMk id="81" creationId="{D0331836-1140-4AC4-99D5-E385788762A8}"/>
          </ac:spMkLst>
        </pc:spChg>
        <pc:grpChg chg="ord">
          <ac:chgData name="ขัตติยะ  วิริยะเกียรติพงศ์" userId="325527a2-6b01-465a-9688-65f696f2d83f" providerId="ADAL" clId="{B6716795-C159-4D88-885D-2F762D31F153}" dt="2022-10-11T07:19:29.715" v="25830" actId="166"/>
          <ac:grpSpMkLst>
            <pc:docMk/>
            <pc:sldMk cId="1609917757" sldId="273"/>
            <ac:grpSpMk id="4" creationId="{D681D289-EA43-42D7-BE2E-B907BBDE09F5}"/>
          </ac:grpSpMkLst>
        </pc:grpChg>
        <pc:grpChg chg="add del">
          <ac:chgData name="ขัตติยะ  วิริยะเกียรติพงศ์" userId="325527a2-6b01-465a-9688-65f696f2d83f" providerId="ADAL" clId="{B6716795-C159-4D88-885D-2F762D31F153}" dt="2022-10-11T07:18:47.628" v="25821" actId="478"/>
          <ac:grpSpMkLst>
            <pc:docMk/>
            <pc:sldMk cId="1609917757" sldId="273"/>
            <ac:grpSpMk id="19" creationId="{0E0FBD60-4E91-4549-907A-E6B771223595}"/>
          </ac:grpSpMkLst>
        </pc:grpChg>
        <pc:picChg chg="add del">
          <ac:chgData name="ขัตติยะ  วิริยะเกียรติพงศ์" userId="325527a2-6b01-465a-9688-65f696f2d83f" providerId="ADAL" clId="{B6716795-C159-4D88-885D-2F762D31F153}" dt="2022-10-12T06:04:44.989" v="38508"/>
          <ac:picMkLst>
            <pc:docMk/>
            <pc:sldMk cId="1609917757" sldId="273"/>
            <ac:picMk id="2" creationId="{90382A3B-A762-62BB-F1F9-577E88CD3224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1T07:19:17.923" v="25829" actId="1076"/>
          <ac:picMkLst>
            <pc:docMk/>
            <pc:sldMk cId="1609917757" sldId="273"/>
            <ac:picMk id="3" creationId="{5E345782-4E2E-5BE1-678A-7BB20B503E83}"/>
          </ac:picMkLst>
        </pc:picChg>
      </pc:sldChg>
      <pc:sldChg chg="modSp add mod">
        <pc:chgData name="ขัตติยะ  วิริยะเกียรติพงศ์" userId="325527a2-6b01-465a-9688-65f696f2d83f" providerId="ADAL" clId="{B6716795-C159-4D88-885D-2F762D31F153}" dt="2022-10-10T13:35:34.162" v="21677" actId="20577"/>
        <pc:sldMkLst>
          <pc:docMk/>
          <pc:sldMk cId="729543670" sldId="274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3:44:46.274" v="120"/>
          <ac:spMkLst>
            <pc:docMk/>
            <pc:sldMk cId="729543670" sldId="274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11:02.200" v="19365" actId="20577"/>
          <ac:spMkLst>
            <pc:docMk/>
            <pc:sldMk cId="729543670" sldId="274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35:34.162" v="21677" actId="20577"/>
          <ac:spMkLst>
            <pc:docMk/>
            <pc:sldMk cId="729543670" sldId="274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28:28.313" v="21091" actId="20577"/>
          <ac:spMkLst>
            <pc:docMk/>
            <pc:sldMk cId="729543670" sldId="274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29:07.184" v="21181" actId="1036"/>
          <ac:spMkLst>
            <pc:docMk/>
            <pc:sldMk cId="729543670" sldId="274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11:25.350" v="19397" actId="20577"/>
          <ac:spMkLst>
            <pc:docMk/>
            <pc:sldMk cId="729543670" sldId="274"/>
            <ac:spMk id="83" creationId="{AC6CCC65-6DE5-4A69-95DE-AD3943927AC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3:29:00.856" v="21165" actId="14100"/>
          <ac:spMkLst>
            <pc:docMk/>
            <pc:sldMk cId="729543670" sldId="274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B6716795-C159-4D88-885D-2F762D31F153}" dt="2022-10-10T13:28:15.481" v="21066" actId="1076"/>
          <ac:grpSpMkLst>
            <pc:docMk/>
            <pc:sldMk cId="729543670" sldId="274"/>
            <ac:grpSpMk id="19" creationId="{0E0FBD60-4E91-4549-907A-E6B771223595}"/>
          </ac:grpSpMkLst>
        </pc:grpChg>
      </pc:sldChg>
      <pc:sldChg chg="add del replId">
        <pc:chgData name="ขัตติยะ  วิริยะเกียรติพงศ์" userId="325527a2-6b01-465a-9688-65f696f2d83f" providerId="ADAL" clId="{B6716795-C159-4D88-885D-2F762D31F153}" dt="2022-10-11T04:59:37.212" v="21681" actId="47"/>
        <pc:sldMkLst>
          <pc:docMk/>
          <pc:sldMk cId="160278280" sldId="275"/>
        </pc:sldMkLst>
      </pc:sldChg>
      <pc:sldChg chg="addSp delSp modSp add mod">
        <pc:chgData name="ขัตติยะ  วิริยะเกียรติพงศ์" userId="325527a2-6b01-465a-9688-65f696f2d83f" providerId="ADAL" clId="{B6716795-C159-4D88-885D-2F762D31F153}" dt="2022-10-10T08:35:15.594" v="12649" actId="20577"/>
        <pc:sldMkLst>
          <pc:docMk/>
          <pc:sldMk cId="2696407418" sldId="276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08:04:17.865" v="10128" actId="20577"/>
          <ac:spMkLst>
            <pc:docMk/>
            <pc:sldMk cId="2696407418" sldId="276"/>
            <ac:spMk id="3" creationId="{81FF6F3B-EF19-9134-74CC-661F0C88B7A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04:02.505" v="10090" actId="20577"/>
          <ac:spMkLst>
            <pc:docMk/>
            <pc:sldMk cId="2696407418" sldId="276"/>
            <ac:spMk id="6" creationId="{61EBD2FF-435F-9727-6C9F-5F8E69D594E9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03:55.440" v="10080"/>
          <ac:spMkLst>
            <pc:docMk/>
            <pc:sldMk cId="2696407418" sldId="276"/>
            <ac:spMk id="10" creationId="{4DF5AAB1-C4BF-5402-0C5C-7EECA546B80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35:15.594" v="12649" actId="20577"/>
          <ac:spMkLst>
            <pc:docMk/>
            <pc:sldMk cId="2696407418" sldId="276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08:09.967" v="10398" actId="20577"/>
          <ac:spMkLst>
            <pc:docMk/>
            <pc:sldMk cId="2696407418" sldId="276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18:16.298" v="11489" actId="20577"/>
          <ac:spMkLst>
            <pc:docMk/>
            <pc:sldMk cId="2696407418" sldId="276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08:08:50.119" v="10498" actId="14100"/>
          <ac:spMkLst>
            <pc:docMk/>
            <pc:sldMk cId="2696407418" sldId="276"/>
            <ac:spMk id="123" creationId="{5A572B39-3F26-4DFB-95C5-16084034FC47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0T08:03:55.440" v="10080"/>
          <ac:grpSpMkLst>
            <pc:docMk/>
            <pc:sldMk cId="2696407418" sldId="276"/>
            <ac:grpSpMk id="2" creationId="{B1D06129-D384-5708-2E88-FDEBC482D715}"/>
          </ac:grpSpMkLst>
        </pc:grpChg>
        <pc:grpChg chg="del mod">
          <ac:chgData name="ขัตติยะ  วิริยะเกียรติพงศ์" userId="325527a2-6b01-465a-9688-65f696f2d83f" providerId="ADAL" clId="{B6716795-C159-4D88-885D-2F762D31F153}" dt="2022-10-10T08:33:37.282" v="12461" actId="478"/>
          <ac:grpSpMkLst>
            <pc:docMk/>
            <pc:sldMk cId="2696407418" sldId="276"/>
            <ac:grpSpMk id="19" creationId="{0E0FBD60-4E91-4549-907A-E6B771223595}"/>
          </ac:grpSpMkLst>
        </pc:grpChg>
        <pc:picChg chg="add del mod">
          <ac:chgData name="ขัตติยะ  วิริยะเกียรติพงศ์" userId="325527a2-6b01-465a-9688-65f696f2d83f" providerId="ADAL" clId="{B6716795-C159-4D88-885D-2F762D31F153}" dt="2022-10-10T08:13:13.347" v="11011" actId="478"/>
          <ac:picMkLst>
            <pc:docMk/>
            <pc:sldMk cId="2696407418" sldId="276"/>
            <ac:picMk id="12" creationId="{44FBBE86-D7E1-3EE8-8EF0-8864E1B6BE04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08:13:32.122" v="11081" actId="1076"/>
          <ac:picMkLst>
            <pc:docMk/>
            <pc:sldMk cId="2696407418" sldId="276"/>
            <ac:picMk id="17" creationId="{24C3ECCB-2E7B-6504-8002-FEBE35CD29F1}"/>
          </ac:picMkLst>
        </pc:picChg>
        <pc:picChg chg="add mod">
          <ac:chgData name="ขัตติยะ  วิริยะเกียรติพงศ์" userId="325527a2-6b01-465a-9688-65f696f2d83f" providerId="ADAL" clId="{B6716795-C159-4D88-885D-2F762D31F153}" dt="2022-10-10T08:33:23.639" v="12454" actId="1076"/>
          <ac:picMkLst>
            <pc:docMk/>
            <pc:sldMk cId="2696407418" sldId="276"/>
            <ac:picMk id="21" creationId="{824A4E7F-CD46-E388-7C2D-53CCF3655CA5}"/>
          </ac:picMkLst>
        </pc:picChg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8:22:19.300" v="28897" actId="47"/>
        <pc:sldMkLst>
          <pc:docMk/>
          <pc:sldMk cId="3668246305" sldId="277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8:22:20.541" v="28898" actId="47"/>
        <pc:sldMkLst>
          <pc:docMk/>
          <pc:sldMk cId="1396799269" sldId="278"/>
        </pc:sldMkLst>
      </pc:sldChg>
      <pc:sldChg chg="addSp modSp add mod">
        <pc:chgData name="ขัตติยะ  วิริยะเกียรติพงศ์" userId="325527a2-6b01-465a-9688-65f696f2d83f" providerId="ADAL" clId="{B6716795-C159-4D88-885D-2F762D31F153}" dt="2022-10-10T13:45:43.706" v="21680" actId="2085"/>
        <pc:sldMkLst>
          <pc:docMk/>
          <pc:sldMk cId="4037611631" sldId="279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0T11:26:49.077" v="18342" actId="20577"/>
          <ac:spMkLst>
            <pc:docMk/>
            <pc:sldMk cId="4037611631" sldId="279"/>
            <ac:spMk id="3" creationId="{10785B45-5776-5CCF-A56B-EB7635344BAA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26:37.212" v="18305" actId="20577"/>
          <ac:spMkLst>
            <pc:docMk/>
            <pc:sldMk cId="4037611631" sldId="279"/>
            <ac:spMk id="6" creationId="{B78A4F26-D192-6530-555B-C81BA4B21A2C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25:36.687" v="18256"/>
          <ac:spMkLst>
            <pc:docMk/>
            <pc:sldMk cId="4037611631" sldId="279"/>
            <ac:spMk id="10" creationId="{C8957F40-87B8-E99E-3BEA-DC46D454788F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0T11:39:18.807" v="18982" actId="1036"/>
          <ac:spMkLst>
            <pc:docMk/>
            <pc:sldMk cId="4037611631" sldId="279"/>
            <ac:spMk id="11" creationId="{3E4F0109-4A65-77FB-1FE9-E50D8BD52CA4}"/>
          </ac:spMkLst>
        </pc:spChg>
        <pc:spChg chg="add mod">
          <ac:chgData name="ขัตติยะ  วิริยะเกียรติพงศ์" userId="325527a2-6b01-465a-9688-65f696f2d83f" providerId="ADAL" clId="{B6716795-C159-4D88-885D-2F762D31F153}" dt="2022-10-10T13:45:43.706" v="21680" actId="2085"/>
          <ac:spMkLst>
            <pc:docMk/>
            <pc:sldMk cId="4037611631" sldId="279"/>
            <ac:spMk id="12" creationId="{38C8FF6D-9F1D-4195-93B9-D60D222DBEAD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42:29.607" v="19204" actId="20577"/>
          <ac:spMkLst>
            <pc:docMk/>
            <pc:sldMk cId="4037611631" sldId="279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43:33.504" v="19303" actId="20577"/>
          <ac:spMkLst>
            <pc:docMk/>
            <pc:sldMk cId="4037611631" sldId="279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43:38.549" v="19319" actId="20577"/>
          <ac:spMkLst>
            <pc:docMk/>
            <pc:sldMk cId="4037611631" sldId="279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43:33.504" v="19303" actId="20577"/>
          <ac:spMkLst>
            <pc:docMk/>
            <pc:sldMk cId="4037611631" sldId="279"/>
            <ac:spMk id="123" creationId="{5A572B39-3F26-4DFB-95C5-16084034FC47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0T11:43:33.504" v="19303" actId="20577"/>
          <ac:spMkLst>
            <pc:docMk/>
            <pc:sldMk cId="4037611631" sldId="279"/>
            <ac:spMk id="124" creationId="{11AA2B07-2A66-43E9-9CE4-BC79DA004826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0T11:26:34.259" v="18303" actId="1035"/>
          <ac:grpSpMkLst>
            <pc:docMk/>
            <pc:sldMk cId="4037611631" sldId="279"/>
            <ac:grpSpMk id="2" creationId="{0550943E-6A79-7B58-7D3E-725C5F4932AA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0T11:43:33.504" v="19303" actId="20577"/>
          <ac:grpSpMkLst>
            <pc:docMk/>
            <pc:sldMk cId="4037611631" sldId="279"/>
            <ac:grpSpMk id="19" creationId="{0E0FBD60-4E91-4549-907A-E6B771223595}"/>
          </ac:grpSpMkLst>
        </pc:grpChg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8:22:29.469" v="28899" actId="47"/>
        <pc:sldMkLst>
          <pc:docMk/>
          <pc:sldMk cId="2378963037" sldId="280"/>
        </pc:sldMkLst>
      </pc:sldChg>
      <pc:sldChg chg="addSp modSp add mod">
        <pc:chgData name="ขัตติยะ  วิริยะเกียรติพงศ์" userId="325527a2-6b01-465a-9688-65f696f2d83f" providerId="ADAL" clId="{B6716795-C159-4D88-885D-2F762D31F153}" dt="2022-10-11T08:12:34.885" v="28895" actId="114"/>
        <pc:sldMkLst>
          <pc:docMk/>
          <pc:sldMk cId="2103059732" sldId="281"/>
        </pc:sldMkLst>
        <pc:spChg chg="mod">
          <ac:chgData name="ขัตติยะ  วิริยะเกียรติพงศ์" userId="325527a2-6b01-465a-9688-65f696f2d83f" providerId="ADAL" clId="{B6716795-C159-4D88-885D-2F762D31F153}" dt="2022-10-11T07:36:39.431" v="26093" actId="20577"/>
          <ac:spMkLst>
            <pc:docMk/>
            <pc:sldMk cId="2103059732" sldId="281"/>
            <ac:spMk id="3" creationId="{46D78AA7-1BCF-EE47-E7C2-7A67C6494901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35:32.096" v="25999" actId="20577"/>
          <ac:spMkLst>
            <pc:docMk/>
            <pc:sldMk cId="2103059732" sldId="281"/>
            <ac:spMk id="6" creationId="{EF653E0A-BDFC-B21B-C5C8-BEC0CC9C8AB5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7:35:29.277" v="25997"/>
          <ac:spMkLst>
            <pc:docMk/>
            <pc:sldMk cId="2103059732" sldId="281"/>
            <ac:spMk id="10" creationId="{35A36C62-1B58-C1AE-BE0C-652281EFCB0F}"/>
          </ac:spMkLst>
        </pc:spChg>
        <pc:spChg chg="mod">
          <ac:chgData name="ขัตติยะ  วิริยะเกียรติพงศ์" userId="325527a2-6b01-465a-9688-65f696f2d83f" providerId="ADAL" clId="{B6716795-C159-4D88-885D-2F762D31F153}" dt="2022-10-11T08:12:34.885" v="28895" actId="114"/>
          <ac:spMkLst>
            <pc:docMk/>
            <pc:sldMk cId="2103059732" sldId="281"/>
            <ac:spMk id="20" creationId="{9123CC47-596B-404C-8A1D-495535BBE530}"/>
          </ac:spMkLst>
        </pc:spChg>
        <pc:grpChg chg="add mod">
          <ac:chgData name="ขัตติยะ  วิริยะเกียรติพงศ์" userId="325527a2-6b01-465a-9688-65f696f2d83f" providerId="ADAL" clId="{B6716795-C159-4D88-885D-2F762D31F153}" dt="2022-10-11T07:35:56.831" v="26035" actId="1036"/>
          <ac:grpSpMkLst>
            <pc:docMk/>
            <pc:sldMk cId="2103059732" sldId="281"/>
            <ac:grpSpMk id="2" creationId="{7017F62B-FABD-135D-5973-413DB2122A7E}"/>
          </ac:grpSpMkLst>
        </pc:grpChg>
        <pc:grpChg chg="mod">
          <ac:chgData name="ขัตติยะ  วิริยะเกียรติพงศ์" userId="325527a2-6b01-465a-9688-65f696f2d83f" providerId="ADAL" clId="{B6716795-C159-4D88-885D-2F762D31F153}" dt="2022-10-11T07:47:01.968" v="27171" actId="1076"/>
          <ac:grpSpMkLst>
            <pc:docMk/>
            <pc:sldMk cId="2103059732" sldId="281"/>
            <ac:grpSpMk id="19" creationId="{0E0FBD60-4E91-4549-907A-E6B771223595}"/>
          </ac:grpSpMkLst>
        </pc:grpChg>
        <pc:picChg chg="add mod">
          <ac:chgData name="ขัตติยะ  วิริยะเกียรติพงศ์" userId="325527a2-6b01-465a-9688-65f696f2d83f" providerId="ADAL" clId="{B6716795-C159-4D88-885D-2F762D31F153}" dt="2022-10-11T07:47:05.917" v="27173" actId="1076"/>
          <ac:picMkLst>
            <pc:docMk/>
            <pc:sldMk cId="2103059732" sldId="281"/>
            <ac:picMk id="12" creationId="{896B53C0-3640-66DA-C4B6-6AC8D57C0DE1}"/>
          </ac:picMkLst>
        </pc:picChg>
      </pc:sldChg>
      <pc:sldChg chg="add">
        <pc:chgData name="ขัตติยะ  วิริยะเกียรติพงศ์" userId="325527a2-6b01-465a-9688-65f696f2d83f" providerId="ADAL" clId="{B6716795-C159-4D88-885D-2F762D31F153}" dt="2022-10-12T07:40:42.143" v="38579" actId="2890"/>
        <pc:sldMkLst>
          <pc:docMk/>
          <pc:sldMk cId="327761350" sldId="282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9:17:28.750" v="32410" actId="47"/>
        <pc:sldMkLst>
          <pc:docMk/>
          <pc:sldMk cId="819303656" sldId="282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2T06:03:59.111" v="38495" actId="47"/>
        <pc:sldMkLst>
          <pc:docMk/>
          <pc:sldMk cId="1275838003" sldId="282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8:20:43.653" v="28896" actId="47"/>
        <pc:sldMkLst>
          <pc:docMk/>
          <pc:sldMk cId="3241925593" sldId="282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1T09:17:29.945" v="32411" actId="47"/>
        <pc:sldMkLst>
          <pc:docMk/>
          <pc:sldMk cId="3126845250" sldId="283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2T06:04:00.116" v="38496" actId="47"/>
        <pc:sldMkLst>
          <pc:docMk/>
          <pc:sldMk cId="4014968843" sldId="283"/>
        </pc:sldMkLst>
      </pc:sldChg>
      <pc:sldChg chg="add">
        <pc:chgData name="ขัตติยะ  วิริยะเกียรติพงศ์" userId="325527a2-6b01-465a-9688-65f696f2d83f" providerId="ADAL" clId="{B6716795-C159-4D88-885D-2F762D31F153}" dt="2022-10-12T07:40:42.269" v="38580" actId="2890"/>
        <pc:sldMkLst>
          <pc:docMk/>
          <pc:sldMk cId="4029826992" sldId="283"/>
        </pc:sldMkLst>
      </pc:sldChg>
      <pc:sldChg chg="add del">
        <pc:chgData name="ขัตติยะ  วิริยะเกียรติพงศ์" userId="325527a2-6b01-465a-9688-65f696f2d83f" providerId="ADAL" clId="{B6716795-C159-4D88-885D-2F762D31F153}" dt="2022-10-12T06:04:00.796" v="38497" actId="47"/>
        <pc:sldMkLst>
          <pc:docMk/>
          <pc:sldMk cId="1994924328" sldId="284"/>
        </pc:sldMkLst>
      </pc:sldChg>
      <pc:sldChg chg="add">
        <pc:chgData name="ขัตติยะ  วิริยะเกียรติพงศ์" userId="325527a2-6b01-465a-9688-65f696f2d83f" providerId="ADAL" clId="{B6716795-C159-4D88-885D-2F762D31F153}" dt="2022-10-12T07:40:42.410" v="38581" actId="2890"/>
        <pc:sldMkLst>
          <pc:docMk/>
          <pc:sldMk cId="2132738160" sldId="284"/>
        </pc:sldMkLst>
      </pc:sldChg>
    </pc:docChg>
  </pc:docChgLst>
  <pc:docChgLst>
    <pc:chgData name="ขัตติยะ วิริยะเกียรติพงศ์" userId="325527a2-6b01-465a-9688-65f696f2d83f" providerId="ADAL" clId="{97390ABE-0CF9-4D22-BA06-4E94CA1A0BCE}"/>
    <pc:docChg chg="undo custSel addSld delSld modSld sldOrd">
      <pc:chgData name="ขัตติยะ วิริยะเกียรติพงศ์" userId="325527a2-6b01-465a-9688-65f696f2d83f" providerId="ADAL" clId="{97390ABE-0CF9-4D22-BA06-4E94CA1A0BCE}" dt="2022-07-29T09:28:21.162" v="6763" actId="20577"/>
      <pc:docMkLst>
        <pc:docMk/>
      </pc:docMkLst>
      <pc:sldChg chg="addSp delSp modSp mod setBg">
        <pc:chgData name="ขัตติยะ วิริยะเกียรติพงศ์" userId="325527a2-6b01-465a-9688-65f696f2d83f" providerId="ADAL" clId="{97390ABE-0CF9-4D22-BA06-4E94CA1A0BCE}" dt="2022-07-29T09:26:24.660" v="6665" actId="207"/>
        <pc:sldMkLst>
          <pc:docMk/>
          <pc:sldMk cId="757292155" sldId="256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8T07:38:36.682" v="404" actId="207"/>
          <ac:spMkLst>
            <pc:docMk/>
            <pc:sldMk cId="757292155" sldId="256"/>
            <ac:spMk id="3" creationId="{2786B2C1-365A-49DC-A834-082B5EBAEC3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6:24.660" v="6665" actId="207"/>
          <ac:spMkLst>
            <pc:docMk/>
            <pc:sldMk cId="757292155" sldId="256"/>
            <ac:spMk id="5" creationId="{CFE93CD5-57F2-4D2A-917F-C1E1B3D2A8AE}"/>
          </ac:spMkLst>
        </pc:spChg>
        <pc:spChg chg="add del mod ord">
          <ac:chgData name="ขัตติยะ วิริยะเกียรติพงศ์" userId="325527a2-6b01-465a-9688-65f696f2d83f" providerId="ADAL" clId="{97390ABE-0CF9-4D22-BA06-4E94CA1A0BCE}" dt="2022-07-29T05:32:56.461" v="1560" actId="14861"/>
          <ac:spMkLst>
            <pc:docMk/>
            <pc:sldMk cId="757292155" sldId="256"/>
            <ac:spMk id="7" creationId="{3D759A63-53D4-4189-94C7-AA247DCAF2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51:55.677" v="726" actId="208"/>
          <ac:spMkLst>
            <pc:docMk/>
            <pc:sldMk cId="757292155" sldId="256"/>
            <ac:spMk id="8" creationId="{2223AC63-9867-4CAF-9EC1-7D40DF93BD2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44:22.617" v="495" actId="14861"/>
          <ac:spMkLst>
            <pc:docMk/>
            <pc:sldMk cId="757292155" sldId="256"/>
            <ac:spMk id="9" creationId="{46448360-6FDD-4903-8F78-A7EF8AB6BB8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45:06.073" v="548" actId="20577"/>
          <ac:spMkLst>
            <pc:docMk/>
            <pc:sldMk cId="757292155" sldId="256"/>
            <ac:spMk id="15" creationId="{961E7937-2225-4A89-8B56-95A72934EA0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41.384" v="716" actId="207"/>
          <ac:spMkLst>
            <pc:docMk/>
            <pc:sldMk cId="757292155" sldId="256"/>
            <ac:spMk id="17" creationId="{EA4FB160-8F16-4063-A4F0-C6F0CF9DC27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46.209" v="717" actId="207"/>
          <ac:spMkLst>
            <pc:docMk/>
            <pc:sldMk cId="757292155" sldId="256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7:46.690" v="1824" actId="5793"/>
          <ac:spMkLst>
            <pc:docMk/>
            <pc:sldMk cId="757292155" sldId="256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13:33:41.963" v="757" actId="207"/>
          <ac:spMkLst>
            <pc:docMk/>
            <pc:sldMk cId="757292155" sldId="256"/>
            <ac:spMk id="26" creationId="{EC5FD8EC-542D-4B0B-AD05-3D36620D765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57.206" v="718" actId="207"/>
          <ac:spMkLst>
            <pc:docMk/>
            <pc:sldMk cId="757292155" sldId="256"/>
            <ac:spMk id="28" creationId="{E54CD4C2-FB32-4E08-ACCC-DFA7C4B80725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8:07.992" v="1827" actId="14100"/>
          <ac:spMkLst>
            <pc:docMk/>
            <pc:sldMk cId="757292155" sldId="256"/>
            <ac:spMk id="30" creationId="{FAB0D3C9-2BBE-4F36-9826-5ECDD54B305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6:46.262" v="723" actId="207"/>
          <ac:spMkLst>
            <pc:docMk/>
            <pc:sldMk cId="757292155" sldId="256"/>
            <ac:spMk id="70" creationId="{1D3BFF1A-CBBE-412F-B143-048C9C154FC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4:11.608" v="1611" actId="1036"/>
          <ac:spMkLst>
            <pc:docMk/>
            <pc:sldMk cId="757292155" sldId="256"/>
            <ac:spMk id="71" creationId="{E6ECA460-B6CA-4AB4-B802-143D2F7852A3}"/>
          </ac:spMkLst>
        </pc:spChg>
        <pc:spChg chg="mod ord">
          <ac:chgData name="ขัตติยะ วิริยะเกียรติพงศ์" userId="325527a2-6b01-465a-9688-65f696f2d83f" providerId="ADAL" clId="{97390ABE-0CF9-4D22-BA06-4E94CA1A0BCE}" dt="2022-07-29T05:31:36.486" v="1492" actId="14100"/>
          <ac:spMkLst>
            <pc:docMk/>
            <pc:sldMk cId="757292155" sldId="256"/>
            <ac:spMk id="81" creationId="{D0331836-1140-4AC4-99D5-E385788762A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8:08.644" v="1828" actId="14100"/>
          <ac:spMkLst>
            <pc:docMk/>
            <pc:sldMk cId="757292155" sldId="256"/>
            <ac:spMk id="83" creationId="{AC6CCC65-6DE5-4A69-95DE-AD3943927AC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6:01.614" v="719" actId="207"/>
          <ac:spMkLst>
            <pc:docMk/>
            <pc:sldMk cId="757292155" sldId="256"/>
            <ac:spMk id="123" creationId="{5A572B39-3F26-4DFB-95C5-16084034FC4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3:11:46.409" v="44" actId="207"/>
          <ac:spMkLst>
            <pc:docMk/>
            <pc:sldMk cId="757292155" sldId="256"/>
            <ac:spMk id="124" creationId="{11AA2B07-2A66-43E9-9CE4-BC79DA004826}"/>
          </ac:spMkLst>
        </pc:spChg>
        <pc:grpChg chg="mod">
          <ac:chgData name="ขัตติยะ วิริยะเกียรติพงศ์" userId="325527a2-6b01-465a-9688-65f696f2d83f" providerId="ADAL" clId="{97390ABE-0CF9-4D22-BA06-4E94CA1A0BCE}" dt="2022-07-29T05:57:25.666" v="1816" actId="1035"/>
          <ac:grpSpMkLst>
            <pc:docMk/>
            <pc:sldMk cId="757292155" sldId="256"/>
            <ac:grpSpMk id="31" creationId="{785AC967-B71D-46C5-9833-3936955ADAFA}"/>
          </ac:grpSpMkLst>
        </pc:grpChg>
      </pc:sldChg>
      <pc:sldChg chg="add del">
        <pc:chgData name="ขัตติยะ วิริยะเกียรติพงศ์" userId="325527a2-6b01-465a-9688-65f696f2d83f" providerId="ADAL" clId="{97390ABE-0CF9-4D22-BA06-4E94CA1A0BCE}" dt="2022-07-28T03:13:51.352" v="50" actId="47"/>
        <pc:sldMkLst>
          <pc:docMk/>
          <pc:sldMk cId="1593172589" sldId="257"/>
        </pc:sldMkLst>
      </pc:sldChg>
      <pc:sldChg chg="addSp delSp modSp mod setBg">
        <pc:chgData name="ขัตติยะ วิริยะเกียรติพงศ์" userId="325527a2-6b01-465a-9688-65f696f2d83f" providerId="ADAL" clId="{97390ABE-0CF9-4D22-BA06-4E94CA1A0BCE}" dt="2022-07-29T05:29:09.725" v="1483"/>
        <pc:sldMkLst>
          <pc:docMk/>
          <pc:sldMk cId="3927190651" sldId="258"/>
        </pc:sldMkLst>
        <pc:spChg chg="add del mod">
          <ac:chgData name="ขัตติยะ วิริยะเกียรติพงศ์" userId="325527a2-6b01-465a-9688-65f696f2d83f" providerId="ADAL" clId="{97390ABE-0CF9-4D22-BA06-4E94CA1A0BCE}" dt="2022-07-28T07:59:11.307" v="642" actId="11529"/>
          <ac:spMkLst>
            <pc:docMk/>
            <pc:sldMk cId="3927190651" sldId="258"/>
            <ac:spMk id="3" creationId="{EF0366A2-C73F-C1EF-7987-F203E27FA35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6:24.076" v="637" actId="1035"/>
          <ac:spMkLst>
            <pc:docMk/>
            <pc:sldMk cId="3927190651" sldId="258"/>
            <ac:spMk id="27" creationId="{284BFD9F-EC66-4B78-8769-70400A71FB3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5:29.922" v="572" actId="113"/>
          <ac:spMkLst>
            <pc:docMk/>
            <pc:sldMk cId="3927190651" sldId="258"/>
            <ac:spMk id="35" creationId="{2B59C2BD-56B7-4976-9945-917ECC2F22A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38:41.846" v="709" actId="16037"/>
          <ac:spMkLst>
            <pc:docMk/>
            <pc:sldMk cId="3927190651" sldId="258"/>
            <ac:spMk id="39" creationId="{758F007C-1326-4339-8280-EB85F38C5E4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37:53.223" v="708" actId="207"/>
          <ac:spMkLst>
            <pc:docMk/>
            <pc:sldMk cId="3927190651" sldId="258"/>
            <ac:spMk id="41" creationId="{CC679BD2-E131-440A-95D0-71F9616ECC55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4:31.370" v="566" actId="207"/>
          <ac:spMkLst>
            <pc:docMk/>
            <pc:sldMk cId="3927190651" sldId="258"/>
            <ac:spMk id="43" creationId="{2B6BB9AB-0CDD-467D-9517-536AC875BB26}"/>
          </ac:spMkLst>
        </pc:spChg>
        <pc:spChg chg="add del mod">
          <ac:chgData name="ขัตติยะ วิริยะเกียรติพงศ์" userId="325527a2-6b01-465a-9688-65f696f2d83f" providerId="ADAL" clId="{97390ABE-0CF9-4D22-BA06-4E94CA1A0BCE}" dt="2022-07-28T07:59:11.722" v="643" actId="14100"/>
          <ac:spMkLst>
            <pc:docMk/>
            <pc:sldMk cId="3927190651" sldId="258"/>
            <ac:spMk id="44" creationId="{270BDA2B-0EA0-4F21-B7FB-096887538C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02:09.980" v="644" actId="2711"/>
          <ac:spMkLst>
            <pc:docMk/>
            <pc:sldMk cId="3927190651" sldId="258"/>
            <ac:spMk id="47" creationId="{88FA2F79-CAA4-45B1-B288-C2834BAD9F6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02:17.174" v="645" actId="2711"/>
          <ac:spMkLst>
            <pc:docMk/>
            <pc:sldMk cId="3927190651" sldId="258"/>
            <ac:spMk id="48" creationId="{920635AB-44AF-464B-A8DA-C7B52172D10E}"/>
          </ac:spMkLst>
        </pc:spChg>
        <pc:grpChg chg="del mod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grpSpMkLst>
            <pc:docMk/>
            <pc:sldMk cId="3927190651" sldId="258"/>
            <ac:grpSpMk id="25" creationId="{34D25F11-72E1-402F-BF98-BA87167C892E}"/>
          </ac:grpSpMkLst>
        </pc:grp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" creationId="{2ED323B2-7CFD-4C48-9DCB-8D3A0A98079D}"/>
          </ac:picMkLst>
        </pc:picChg>
        <pc:picChg chg="del mod topLvl">
          <ac:chgData name="ขัตติยะ วิริยะเกียรติพงศ์" userId="325527a2-6b01-465a-9688-65f696f2d83f" providerId="ADAL" clId="{97390ABE-0CF9-4D22-BA06-4E94CA1A0BCE}" dt="2022-07-28T14:30:54.793" v="1092" actId="21"/>
          <ac:picMkLst>
            <pc:docMk/>
            <pc:sldMk cId="3927190651" sldId="258"/>
            <ac:picMk id="6" creationId="{04DAFB12-D525-4A90-9574-B53FE2960A5F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12" creationId="{98EE08C6-19BD-4F46-814C-98BCEF0AFE3D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1" creationId="{1738658D-6AF7-4AD4-A1A7-304CDF77F45C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2" creationId="{82E79C61-12E4-43DD-8321-4F54FBFA07B1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3" creationId="{AFBE60DE-6157-49CC-940A-861596D83AA9}"/>
          </ac:picMkLst>
        </pc:picChg>
        <pc:picChg chg="del mod topLvl">
          <ac:chgData name="ขัตติยะ วิริยะเกียรติพงศ์" userId="325527a2-6b01-465a-9688-65f696f2d83f" providerId="ADAL" clId="{97390ABE-0CF9-4D22-BA06-4E94CA1A0BCE}" dt="2022-07-28T13:48:28.296" v="803" actId="21"/>
          <ac:picMkLst>
            <pc:docMk/>
            <pc:sldMk cId="3927190651" sldId="258"/>
            <ac:picMk id="24" creationId="{7CF36AE5-8CD2-4F49-884C-2FAC495C2DC2}"/>
          </ac:picMkLst>
        </pc:pic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32" creationId="{D0060365-77A2-4EA2-BD4E-6CD42EC4EBF1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3" creationId="{4CD92104-9BF8-4410-85A2-BE05E7B4D3D2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4" creationId="{627CD770-381D-45C8-BEE1-660C4D5A0E02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5" creationId="{C4DDBE40-94C6-4F72-A74B-EDA352930DC1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6" creationId="{64F1A433-F296-434B-9E8F-086E013E2B9C}"/>
          </ac:cxnSpMkLst>
        </pc:cxnChg>
      </pc:sldChg>
      <pc:sldChg chg="addSp delSp modSp new mod setBg">
        <pc:chgData name="ขัตติยะ วิริยะเกียรติพงศ์" userId="325527a2-6b01-465a-9688-65f696f2d83f" providerId="ADAL" clId="{97390ABE-0CF9-4D22-BA06-4E94CA1A0BCE}" dt="2022-07-29T05:47:40.923" v="1598" actId="207"/>
        <pc:sldMkLst>
          <pc:docMk/>
          <pc:sldMk cId="486981389" sldId="259"/>
        </pc:sldMkLst>
        <pc:spChg chg="add mod">
          <ac:chgData name="ขัตติยะ วิริยะเกียรติพงศ์" userId="325527a2-6b01-465a-9688-65f696f2d83f" providerId="ADAL" clId="{97390ABE-0CF9-4D22-BA06-4E94CA1A0BCE}" dt="2022-07-29T05:46:51.808" v="1593" actId="207"/>
          <ac:spMkLst>
            <pc:docMk/>
            <pc:sldMk cId="486981389" sldId="259"/>
            <ac:spMk id="2" creationId="{E0BE6C1E-8224-9CDF-FD32-D5554CC645E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04.321" v="1594" actId="207"/>
          <ac:spMkLst>
            <pc:docMk/>
            <pc:sldMk cId="486981389" sldId="259"/>
            <ac:spMk id="3" creationId="{D14FFB0E-7C3C-F1AD-28D2-FE60B67310C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10.082" v="1595" actId="207"/>
          <ac:spMkLst>
            <pc:docMk/>
            <pc:sldMk cId="486981389" sldId="259"/>
            <ac:spMk id="4" creationId="{A0298A77-B573-8A4F-1907-BC85E8485C2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31.730" v="1597" actId="207"/>
          <ac:spMkLst>
            <pc:docMk/>
            <pc:sldMk cId="486981389" sldId="259"/>
            <ac:spMk id="5" creationId="{10103947-C551-BA1C-FA5F-97D0B27594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23.816" v="1596" actId="207"/>
          <ac:spMkLst>
            <pc:docMk/>
            <pc:sldMk cId="486981389" sldId="259"/>
            <ac:spMk id="6" creationId="{0BCF449A-4BBB-65E0-9727-CB557DE27EF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40.923" v="1598" actId="207"/>
          <ac:spMkLst>
            <pc:docMk/>
            <pc:sldMk cId="486981389" sldId="259"/>
            <ac:spMk id="7" creationId="{BB8F3C8E-35A0-29B6-1708-F01C3FAA42D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" creationId="{8BF45AA2-2664-F645-81F4-BFA1C819171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9" creationId="{08D34F5B-93C8-BFB0-A942-DC09EEA62E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" creationId="{D54E6E82-0849-2AEA-0A4D-A3CDE4494C7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" creationId="{1AB86C7A-48D6-6735-C519-A43AEAA896A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" creationId="{4856998F-7547-8849-5B3B-A8C2058CA33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" creationId="{35073AF4-E0AF-ABCF-F43F-03EB75B3932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" creationId="{4D57E1ED-6BE4-BF8B-BAB4-FB40A24730A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5" creationId="{B9B9E65B-2E4C-56EF-E0E8-1C92BB99DAE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3:32.799" v="1280" actId="207"/>
          <ac:spMkLst>
            <pc:docMk/>
            <pc:sldMk cId="486981389" sldId="259"/>
            <ac:spMk id="16" creationId="{A51A0D0B-80BB-1150-E403-AA89E1A86F6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12.005" v="1281" actId="207"/>
          <ac:spMkLst>
            <pc:docMk/>
            <pc:sldMk cId="486981389" sldId="259"/>
            <ac:spMk id="17" creationId="{F0049944-467E-3FED-9115-0C78D65FDCA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22.756" v="1282" actId="207"/>
          <ac:spMkLst>
            <pc:docMk/>
            <pc:sldMk cId="486981389" sldId="259"/>
            <ac:spMk id="18" creationId="{9FF74484-8EA9-3F14-BCCC-EDFDDEEC9F9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54.653" v="1283" actId="207"/>
          <ac:spMkLst>
            <pc:docMk/>
            <pc:sldMk cId="486981389" sldId="259"/>
            <ac:spMk id="19" creationId="{1F06A02B-9F3B-263C-C5B1-A3A33556C88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5:07.626" v="1284" actId="207"/>
          <ac:spMkLst>
            <pc:docMk/>
            <pc:sldMk cId="486981389" sldId="259"/>
            <ac:spMk id="20" creationId="{7F612FD3-6377-5174-05CA-CA0C8AE1B7F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5:14.845" v="1285" actId="207"/>
          <ac:spMkLst>
            <pc:docMk/>
            <pc:sldMk cId="486981389" sldId="259"/>
            <ac:spMk id="21" creationId="{2A318708-6748-F81A-C2B8-155BC4405BD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22" creationId="{81134769-10F1-5C81-6200-5184DAA1520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9:52.760" v="1306" actId="207"/>
          <ac:spMkLst>
            <pc:docMk/>
            <pc:sldMk cId="486981389" sldId="259"/>
            <ac:spMk id="23" creationId="{085312B1-4E4B-0903-FCBA-FC064E9F345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01.949" v="1307" actId="207"/>
          <ac:spMkLst>
            <pc:docMk/>
            <pc:sldMk cId="486981389" sldId="259"/>
            <ac:spMk id="24" creationId="{C1B2A7E8-A56C-C8F5-3266-5777E207489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12.316" v="1308" actId="207"/>
          <ac:spMkLst>
            <pc:docMk/>
            <pc:sldMk cId="486981389" sldId="259"/>
            <ac:spMk id="25" creationId="{AE1CCE1D-6564-23A3-94B9-ECE7F6747EE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25.384" v="1309" actId="207"/>
          <ac:spMkLst>
            <pc:docMk/>
            <pc:sldMk cId="486981389" sldId="259"/>
            <ac:spMk id="26" creationId="{AD7A6B2F-8C32-A77B-059D-7EDA3DC536A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38.028" v="1310" actId="207"/>
          <ac:spMkLst>
            <pc:docMk/>
            <pc:sldMk cId="486981389" sldId="259"/>
            <ac:spMk id="27" creationId="{4C3578EA-7935-9993-10DC-7B4A14420DD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2:16.374" v="1312" actId="16037"/>
          <ac:spMkLst>
            <pc:docMk/>
            <pc:sldMk cId="486981389" sldId="259"/>
            <ac:spMk id="28" creationId="{515B9A67-EE62-BDA0-07D0-C2547567A83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52.101" v="1592" actId="20577"/>
          <ac:spMkLst>
            <pc:docMk/>
            <pc:sldMk cId="486981389" sldId="259"/>
            <ac:spMk id="29" creationId="{E03335A7-685B-220E-13D5-1E76C6413E5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3:47.319" v="1313" actId="207"/>
          <ac:spMkLst>
            <pc:docMk/>
            <pc:sldMk cId="486981389" sldId="259"/>
            <ac:spMk id="30" creationId="{181269EB-1296-54C1-6BD3-FE2DF2D2510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3:55.157" v="1314" actId="207"/>
          <ac:spMkLst>
            <pc:docMk/>
            <pc:sldMk cId="486981389" sldId="259"/>
            <ac:spMk id="31" creationId="{4D0C6B77-12B9-D9A6-9472-2F65039985E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01.205" v="1315" actId="207"/>
          <ac:spMkLst>
            <pc:docMk/>
            <pc:sldMk cId="486981389" sldId="259"/>
            <ac:spMk id="32" creationId="{7C7FE48F-826F-CCE6-B61E-41612BB2CF8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16.166" v="1316" actId="207"/>
          <ac:spMkLst>
            <pc:docMk/>
            <pc:sldMk cId="486981389" sldId="259"/>
            <ac:spMk id="33" creationId="{0DE856BF-7913-1642-E103-F3F9BB3A71C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22.826" v="1317" actId="207"/>
          <ac:spMkLst>
            <pc:docMk/>
            <pc:sldMk cId="486981389" sldId="259"/>
            <ac:spMk id="34" creationId="{39C6A60D-D460-B2C6-8D44-0D53F1E68E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6:33.194" v="1319" actId="16037"/>
          <ac:spMkLst>
            <pc:docMk/>
            <pc:sldMk cId="486981389" sldId="259"/>
            <ac:spMk id="35" creationId="{27700DEC-BE6E-8C0C-330D-6D9B041E572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26:13.646" v="1070" actId="20577"/>
          <ac:spMkLst>
            <pc:docMk/>
            <pc:sldMk cId="486981389" sldId="259"/>
            <ac:spMk id="36" creationId="{FFA470D8-EC8A-A922-75DA-C2591BD1803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8:58.879" v="1320" actId="207"/>
          <ac:spMkLst>
            <pc:docMk/>
            <pc:sldMk cId="486981389" sldId="259"/>
            <ac:spMk id="37" creationId="{B2F1145F-2E16-49A9-86FF-C2BE36A6ED3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04.301" v="1321" actId="207"/>
          <ac:spMkLst>
            <pc:docMk/>
            <pc:sldMk cId="486981389" sldId="259"/>
            <ac:spMk id="38" creationId="{A1A4C5C9-5B26-3B83-27A4-58E0936ACB4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22.413" v="1322" actId="207"/>
          <ac:spMkLst>
            <pc:docMk/>
            <pc:sldMk cId="486981389" sldId="259"/>
            <ac:spMk id="39" creationId="{531282B1-520F-1321-BDCA-66EBC4F317B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28.821" v="1323" actId="207"/>
          <ac:spMkLst>
            <pc:docMk/>
            <pc:sldMk cId="486981389" sldId="259"/>
            <ac:spMk id="40" creationId="{4526CB19-F52A-97BD-935F-1B2023A4886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42.608" v="1324" actId="207"/>
          <ac:spMkLst>
            <pc:docMk/>
            <pc:sldMk cId="486981389" sldId="259"/>
            <ac:spMk id="41" creationId="{D1E01B7A-20D0-BBAE-F35D-BE6F0F1B6D7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53.327" v="1325" actId="207"/>
          <ac:spMkLst>
            <pc:docMk/>
            <pc:sldMk cId="486981389" sldId="259"/>
            <ac:spMk id="42" creationId="{A5C45A79-677F-CAEC-AC30-6398A9D82ED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00:02.846" v="869" actId="20577"/>
          <ac:spMkLst>
            <pc:docMk/>
            <pc:sldMk cId="486981389" sldId="259"/>
            <ac:spMk id="43" creationId="{F82A020F-8A00-0F88-E162-389494ED9CD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33.582" v="1567" actId="207"/>
          <ac:spMkLst>
            <pc:docMk/>
            <pc:sldMk cId="486981389" sldId="259"/>
            <ac:spMk id="44" creationId="{20D5603E-F562-204B-0B0F-49938393592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24.503" v="1566" actId="207"/>
          <ac:spMkLst>
            <pc:docMk/>
            <pc:sldMk cId="486981389" sldId="259"/>
            <ac:spMk id="45" creationId="{11F9A722-BBFF-BEA1-C995-1A97E9DA98F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14.086" v="1565" actId="207"/>
          <ac:spMkLst>
            <pc:docMk/>
            <pc:sldMk cId="486981389" sldId="259"/>
            <ac:spMk id="46" creationId="{533D410D-196D-7FF1-FB8C-F749C3A6467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41.892" v="1568" actId="207"/>
          <ac:spMkLst>
            <pc:docMk/>
            <pc:sldMk cId="486981389" sldId="259"/>
            <ac:spMk id="47" creationId="{00C80A13-44C2-14C2-ACE8-07EE9B72977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51.333" v="1569" actId="207"/>
          <ac:spMkLst>
            <pc:docMk/>
            <pc:sldMk cId="486981389" sldId="259"/>
            <ac:spMk id="48" creationId="{BE7BC8FB-7A69-D049-9FDF-BAEE6AD899A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8:26.521" v="1571" actId="16037"/>
          <ac:spMkLst>
            <pc:docMk/>
            <pc:sldMk cId="486981389" sldId="259"/>
            <ac:spMk id="49" creationId="{00901D5C-AB89-08B3-F500-4B5D494F35A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44.690" v="1587" actId="20577"/>
          <ac:spMkLst>
            <pc:docMk/>
            <pc:sldMk cId="486981389" sldId="259"/>
            <ac:spMk id="50" creationId="{000A04AD-59AF-6EB9-B511-D1EE3A3DECD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6:46.046" v="1475" actId="207"/>
          <ac:spMkLst>
            <pc:docMk/>
            <pc:sldMk cId="486981389" sldId="259"/>
            <ac:spMk id="51" creationId="{59772C8E-9B19-EA3B-4784-285FEF387F4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6:51.769" v="1476" actId="207"/>
          <ac:spMkLst>
            <pc:docMk/>
            <pc:sldMk cId="486981389" sldId="259"/>
            <ac:spMk id="52" creationId="{F0C25226-F8C7-939A-F8E1-DFAB194D1CE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7:04.568" v="1477" actId="207"/>
          <ac:spMkLst>
            <pc:docMk/>
            <pc:sldMk cId="486981389" sldId="259"/>
            <ac:spMk id="53" creationId="{670707D2-1E6E-8396-9FF3-8080F4090CE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5:39.048" v="1563" actId="1076"/>
          <ac:spMkLst>
            <pc:docMk/>
            <pc:sldMk cId="486981389" sldId="259"/>
            <ac:spMk id="54" creationId="{29ECB74A-C3B6-0FAF-26C1-8CAEA6CBD3C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5:41.490" v="1564" actId="1076"/>
          <ac:spMkLst>
            <pc:docMk/>
            <pc:sldMk cId="486981389" sldId="259"/>
            <ac:spMk id="55" creationId="{49B48964-16B5-9016-EB16-1415D32B5E0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2:33.918" v="1493" actId="207"/>
          <ac:spMkLst>
            <pc:docMk/>
            <pc:sldMk cId="486981389" sldId="259"/>
            <ac:spMk id="56" creationId="{50F09E24-5E29-FED3-5C17-03BBD92E69F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5:25.606" v="1334" actId="20577"/>
          <ac:spMkLst>
            <pc:docMk/>
            <pc:sldMk cId="486981389" sldId="259"/>
            <ac:spMk id="57" creationId="{4DDE3752-705C-2D2F-166F-954BDB02CC0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03.132" v="1335" actId="207"/>
          <ac:spMkLst>
            <pc:docMk/>
            <pc:sldMk cId="486981389" sldId="259"/>
            <ac:spMk id="58" creationId="{2F4D248D-B3BD-F343-1BF9-0BFB034FD4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13.776" v="1336" actId="207"/>
          <ac:spMkLst>
            <pc:docMk/>
            <pc:sldMk cId="486981389" sldId="259"/>
            <ac:spMk id="59" creationId="{EB64D955-2376-D852-6676-B0C4BBD4953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23.086" v="1337" actId="207"/>
          <ac:spMkLst>
            <pc:docMk/>
            <pc:sldMk cId="486981389" sldId="259"/>
            <ac:spMk id="60" creationId="{5476A22D-AB19-81E6-7B07-C75BCCABB5B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29.077" v="1338" actId="207"/>
          <ac:spMkLst>
            <pc:docMk/>
            <pc:sldMk cId="486981389" sldId="259"/>
            <ac:spMk id="61" creationId="{E6C1F09C-C112-1AC8-BD21-0F37E48C8C0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44.383" v="1339" actId="207"/>
          <ac:spMkLst>
            <pc:docMk/>
            <pc:sldMk cId="486981389" sldId="259"/>
            <ac:spMk id="62" creationId="{0AC57A18-6E4B-3649-4963-E62F0D88A67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8:20.716" v="1341" actId="16037"/>
          <ac:spMkLst>
            <pc:docMk/>
            <pc:sldMk cId="486981389" sldId="259"/>
            <ac:spMk id="63" creationId="{293F7A53-73EA-0C0E-B64F-75BC4F31F3B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31:06.328" v="1113" actId="20577"/>
          <ac:spMkLst>
            <pc:docMk/>
            <pc:sldMk cId="486981389" sldId="259"/>
            <ac:spMk id="64" creationId="{BBF1A786-8F11-AE4A-368F-029EC271948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5" creationId="{0E41489C-AA68-374E-4CD3-BA53315864A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6" creationId="{B93915B8-85A2-CE4D-F351-9BA0B2FD087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7" creationId="{BB1C011A-9349-403F-B72C-A6296E4B694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8" creationId="{4510D684-CBEA-C6DF-E083-20F7147AF2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9" creationId="{D6493797-1FA7-8F8E-0940-4A3C981FD2D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0" creationId="{06BE5AE2-F241-C8F5-832F-36CBC61DD3C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1" creationId="{EC50F3B4-5F63-859F-2EF3-DAB51B91162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2" creationId="{7E8E8D42-F385-B2DC-5C12-67D37481699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3" creationId="{50D0A7A2-6F34-D2A2-43BC-1DC2F7240B0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4" creationId="{69BA3F9D-B4AE-0486-DD31-DD7008120DB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5" creationId="{C5EB9784-CDED-EEAB-FF3B-5D6BCB803C1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6" creationId="{3EF24C78-469B-6295-A601-A0C5FF874D6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7" creationId="{DC749A42-109E-7714-7B28-F5C97781C4F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8" creationId="{5A091A63-FEC9-8275-E718-B31D52F20E1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9" creationId="{92CEC9D4-E87C-A64C-832D-6F0F3130E7F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0" creationId="{BD7AEFA6-D9C1-D30A-288F-685524126D0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1" creationId="{034FAF93-B933-8E5E-4CCA-E4B8A0543E4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2" creationId="{35F62237-5A47-7861-062E-BF6E50B9105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3" creationId="{42D22793-59C1-8CC1-8EC7-D897D2DA8B4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4" creationId="{5A88D098-67CB-1E71-4B16-221C8C657DB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5" creationId="{A95984DF-73E5-FB97-0FD3-C6D8713CD4C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1:43.874" v="1342" actId="207"/>
          <ac:spMkLst>
            <pc:docMk/>
            <pc:sldMk cId="486981389" sldId="259"/>
            <ac:spMk id="86" creationId="{3AEF6DEE-FC29-8010-700D-5EB6B21D9E9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1:51.661" v="1343" actId="207"/>
          <ac:spMkLst>
            <pc:docMk/>
            <pc:sldMk cId="486981389" sldId="259"/>
            <ac:spMk id="87" creationId="{A630E08C-CAD1-2EE1-4802-E6D63FE2665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2:37.445" v="1344" actId="207"/>
          <ac:spMkLst>
            <pc:docMk/>
            <pc:sldMk cId="486981389" sldId="259"/>
            <ac:spMk id="88" creationId="{F7DB3E14-907F-D698-3BE1-1DBBCCCB777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34.785" v="1359" actId="1076"/>
          <ac:spMkLst>
            <pc:docMk/>
            <pc:sldMk cId="486981389" sldId="259"/>
            <ac:spMk id="89" creationId="{839DD9EC-2947-A572-C041-D3919927AB0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27.082" v="1358" actId="1076"/>
          <ac:spMkLst>
            <pc:docMk/>
            <pc:sldMk cId="486981389" sldId="259"/>
            <ac:spMk id="90" creationId="{8B31D535-EDED-EF20-A6E2-F16D8087BE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4:43.503" v="1348" actId="16037"/>
          <ac:spMkLst>
            <pc:docMk/>
            <pc:sldMk cId="486981389" sldId="259"/>
            <ac:spMk id="91" creationId="{6B8E7F87-DFFA-1ED0-181E-F8CFD2E1918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48:43.067" v="1178" actId="20577"/>
          <ac:spMkLst>
            <pc:docMk/>
            <pc:sldMk cId="486981389" sldId="259"/>
            <ac:spMk id="92" creationId="{B4E38ACA-C991-245F-CE2A-2C630B4B3A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6:42.936" v="1350" actId="207"/>
          <ac:spMkLst>
            <pc:docMk/>
            <pc:sldMk cId="486981389" sldId="259"/>
            <ac:spMk id="93" creationId="{C839EA1A-B4B5-7898-AA5B-D4ED4645CC3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6:54.054" v="1351" actId="207"/>
          <ac:spMkLst>
            <pc:docMk/>
            <pc:sldMk cId="486981389" sldId="259"/>
            <ac:spMk id="94" creationId="{77CE199E-171B-3B79-533F-4C40F96ABEE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7:08.009" v="1352" actId="207"/>
          <ac:spMkLst>
            <pc:docMk/>
            <pc:sldMk cId="486981389" sldId="259"/>
            <ac:spMk id="95" creationId="{4E7A4F80-791B-609B-9BF0-9105CFF534C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34.785" v="1359" actId="1076"/>
          <ac:spMkLst>
            <pc:docMk/>
            <pc:sldMk cId="486981389" sldId="259"/>
            <ac:spMk id="96" creationId="{C7ED8528-369C-71C2-7609-82920D44AA4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27.082" v="1358" actId="1076"/>
          <ac:spMkLst>
            <pc:docMk/>
            <pc:sldMk cId="486981389" sldId="259"/>
            <ac:spMk id="97" creationId="{ABC8FAD5-2E04-C2D9-129A-26534C506B1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11.820" v="1356" actId="16037"/>
          <ac:spMkLst>
            <pc:docMk/>
            <pc:sldMk cId="486981389" sldId="259"/>
            <ac:spMk id="98" creationId="{63DB169A-B04E-015A-E726-06B65DEAF5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1:10.390" v="1277" actId="20577"/>
          <ac:spMkLst>
            <pc:docMk/>
            <pc:sldMk cId="486981389" sldId="259"/>
            <ac:spMk id="99" creationId="{639856E7-BF54-B091-FAB8-CA6FDF45ED2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0" creationId="{151F49D9-B7B0-0A37-B6E1-657A888DF3D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1" creationId="{D95CFC5B-A3F1-E764-F8E4-BF88574D489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2" creationId="{45DC63AD-628E-9266-90E1-0FA315CA2CB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3" creationId="{24E8CFB3-ABFA-E4D3-6D73-56E78661993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4" creationId="{C6A3B6C9-B915-6E6B-A987-C36ADF05C11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5" creationId="{979376D7-32BF-7DC2-3E7C-BD835AC51A2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20.758" v="1583" actId="20577"/>
          <ac:spMkLst>
            <pc:docMk/>
            <pc:sldMk cId="486981389" sldId="259"/>
            <ac:spMk id="106" creationId="{3AF86F6C-25D3-9B13-E437-D9CC4D215AD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7" creationId="{78C4D0F2-ED53-8F57-3FEF-1EB5BE1120C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8" creationId="{CDE5C21F-2BED-846C-75C0-F085958C928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9" creationId="{EED01AAF-AF3D-26C2-2A41-6FE7C87F0AD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0" creationId="{92326459-ED06-EB56-BAEC-69170A60C40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1" creationId="{D9D27EA6-4082-7B06-F0A8-E0B9DB31C14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2" creationId="{1FCD6A3F-3F96-0937-1775-75EC301EFCF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3" creationId="{B2D16C5E-A6FF-730C-12AC-A0E289BCF21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4" creationId="{1F837F20-61FF-4C50-E863-ACCA7880FBA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5" creationId="{AB9ECA42-CB94-A9B6-34E4-2D08F187F23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6" creationId="{30E7D5D3-CC91-1139-E0D3-6860362A2A3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7" creationId="{4D62A0D0-680C-5C40-4FD0-396CF39B480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8" creationId="{E042CEA8-0D49-7138-31CF-2CD02B13E56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9" creationId="{AF3C3654-1B6E-EDA0-CE6D-9B7ACAA22FF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0" creationId="{41494CB4-BB8E-A35B-11F0-E3F606E656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1" creationId="{6176996F-E20C-E4A2-BD14-477844146DD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2" creationId="{0CCAC5D1-619E-4223-AB1F-03BEE2EE223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3" creationId="{B0D1F808-FCF9-2C34-A62D-1526604A348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4" creationId="{AC7B8868-3761-7E71-3689-FAD76F4BE6C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5" creationId="{FF6CD26E-1620-3497-DA96-387C425D34B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6" creationId="{0C16E9FE-6266-A3C8-B696-3AA377CFE05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7" creationId="{25A77462-93AE-0C61-400D-682F3A613F8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28" creationId="{3EABD7A6-B1E6-E5BE-D699-8B3B17948A5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29" creationId="{5BB78635-1F4D-3CD7-8A6B-BD23733B3A5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0" creationId="{7D44D1BE-3CBA-0C58-CB7D-677232AE0DE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1" creationId="{DEA193CD-C988-ADBA-DBFF-4630C8F0825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2" creationId="{8C2DA4A7-3781-CCD4-4B31-6DDFC7BEC2C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3" creationId="{79AE099A-6F74-BBC3-EDCC-387F152308E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6" creationId="{422B1E3B-0BDC-F0C8-E83E-6364191B462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7" creationId="{E3FDEF90-3B82-467E-78BF-39E1B17359F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8" creationId="{D95A8731-481E-362B-F74C-BFA78107514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9" creationId="{CD7036B5-2330-89C6-A9AB-B2260AB945C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0" creationId="{AC59F1F3-FFD1-65F2-0A0E-48647E343FC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1" creationId="{6B81F562-0D2A-F027-BF79-E8853BA1C33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2" creationId="{80973068-DFC0-62A8-020E-FA75C9A9AF3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3" creationId="{10D02BBF-CB41-E9E9-3909-7E42100E79C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4" creationId="{2945E56C-8731-2350-7246-971A546597F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5" creationId="{2330EFA0-D0D8-2F19-5078-70F7FB99674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6" creationId="{A0FEAED5-40C6-841D-7323-E0CB9CE4E8C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7" creationId="{FCC983C4-669B-DD5D-2B7C-1B3C3A8D1A0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8" creationId="{08B660EF-CE06-F903-5B6E-0963527ED57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9" creationId="{E1B7DFF3-8F3B-40A8-2CA5-B9BE046C1988}"/>
          </ac:spMkLst>
        </pc:spChg>
        <pc:pic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picMkLst>
            <pc:docMk/>
            <pc:sldMk cId="486981389" sldId="259"/>
            <ac:picMk id="134" creationId="{20EDF5DF-5587-62B7-2E32-B71D5AAEF20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picMkLst>
            <pc:docMk/>
            <pc:sldMk cId="486981389" sldId="259"/>
            <ac:picMk id="135" creationId="{AE7B61B9-44D2-28AC-B38C-53ABBDC319AD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8T08:49:29.632" v="725" actId="478"/>
          <ac:picMkLst>
            <pc:docMk/>
            <pc:sldMk cId="486981389" sldId="259"/>
            <ac:picMk id="135" creationId="{D9A50000-0F6E-1086-15EC-63C07939EC03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9T04:32:29.681" v="1362" actId="478"/>
          <ac:picMkLst>
            <pc:docMk/>
            <pc:sldMk cId="486981389" sldId="259"/>
            <ac:picMk id="150" creationId="{1B1C30E8-929E-9571-5C82-E8F7775D720E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03:19.473" v="887" actId="1076"/>
          <ac:picMkLst>
            <pc:docMk/>
            <pc:sldMk cId="486981389" sldId="259"/>
            <ac:picMk id="151" creationId="{4D08582B-B766-BEE5-60D5-21E42DA63878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51:37.774" v="1209" actId="1076"/>
          <ac:picMkLst>
            <pc:docMk/>
            <pc:sldMk cId="486981389" sldId="259"/>
            <ac:picMk id="152" creationId="{AEDAAFF8-A6A7-CF19-6028-9BAF0C54A85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9T04:36:39.932" v="1382" actId="1076"/>
          <ac:picMkLst>
            <pc:docMk/>
            <pc:sldMk cId="486981389" sldId="259"/>
            <ac:picMk id="153" creationId="{92F6AB45-ADCC-992B-67C8-41656AB3C17B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56:34.403" v="1230" actId="1076"/>
          <ac:picMkLst>
            <pc:docMk/>
            <pc:sldMk cId="486981389" sldId="259"/>
            <ac:picMk id="154" creationId="{DAC97C25-70F0-9EEE-BC26-EF8E0CE383C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9T05:15:12.043" v="1392" actId="1076"/>
          <ac:picMkLst>
            <pc:docMk/>
            <pc:sldMk cId="486981389" sldId="259"/>
            <ac:picMk id="155" creationId="{16FDDC31-7E64-FC04-C1B6-B5937F4CC3A6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8T14:23:14.219" v="1020" actId="478"/>
          <ac:picMkLst>
            <pc:docMk/>
            <pc:sldMk cId="486981389" sldId="259"/>
            <ac:picMk id="156" creationId="{6C20F869-AA97-D6D2-E4AF-A01F092B10AC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19:34.390" v="983" actId="1076"/>
          <ac:picMkLst>
            <pc:docMk/>
            <pc:sldMk cId="486981389" sldId="259"/>
            <ac:picMk id="157" creationId="{F49E9EC9-22BE-37C6-4F46-5DFF84C3FDEF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28:32.155" v="1089" actId="1076"/>
          <ac:picMkLst>
            <pc:docMk/>
            <pc:sldMk cId="486981389" sldId="259"/>
            <ac:picMk id="158" creationId="{687AD87B-A2DC-9C3A-D4F6-BCFDB6367100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47:26.875" v="1130" actId="1076"/>
          <ac:picMkLst>
            <pc:docMk/>
            <pc:sldMk cId="486981389" sldId="259"/>
            <ac:picMk id="159" creationId="{B0083F66-3882-63A0-3EAC-241B54251C47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9T05:09:37.139" v="1383" actId="478"/>
          <ac:picMkLst>
            <pc:docMk/>
            <pc:sldMk cId="486981389" sldId="259"/>
            <ac:picMk id="160" creationId="{CC011FDE-E372-7C45-7423-22B7F52AC2F8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5:13:52.974" v="1264" actId="1076"/>
          <ac:picMkLst>
            <pc:docMk/>
            <pc:sldMk cId="486981389" sldId="259"/>
            <ac:picMk id="161" creationId="{5F31FC8B-B2AF-B9BE-B718-9024F5F177D3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6:15:49.193" v="1349" actId="1076"/>
          <ac:picMkLst>
            <pc:docMk/>
            <pc:sldMk cId="486981389" sldId="259"/>
            <ac:picMk id="162" creationId="{1654EFFC-2889-4565-0340-1E3E0D9E2204}"/>
          </ac:picMkLst>
        </pc:picChg>
      </pc:sldChg>
      <pc:sldChg chg="delSp modSp add mod">
        <pc:chgData name="ขัตติยะ วิริยะเกียรติพงศ์" userId="325527a2-6b01-465a-9688-65f696f2d83f" providerId="ADAL" clId="{97390ABE-0CF9-4D22-BA06-4E94CA1A0BCE}" dt="2022-07-29T09:26:28.951" v="6666" actId="207"/>
        <pc:sldMkLst>
          <pc:docMk/>
          <pc:sldMk cId="1470674294" sldId="260"/>
        </pc:sldMkLst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3" creationId="{2786B2C1-365A-49DC-A834-082B5EBAEC3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6:28.951" v="6666" actId="207"/>
          <ac:spMkLst>
            <pc:docMk/>
            <pc:sldMk cId="1470674294" sldId="260"/>
            <ac:spMk id="5" creationId="{CFE93CD5-57F2-4D2A-917F-C1E1B3D2A8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31.830" v="1629" actId="14100"/>
          <ac:spMkLst>
            <pc:docMk/>
            <pc:sldMk cId="1470674294" sldId="260"/>
            <ac:spMk id="7" creationId="{3D759A63-53D4-4189-94C7-AA247DCAF2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25.805" v="1626" actId="14100"/>
          <ac:spMkLst>
            <pc:docMk/>
            <pc:sldMk cId="1470674294" sldId="260"/>
            <ac:spMk id="8" creationId="{2223AC63-9867-4CAF-9EC1-7D40DF93BD2E}"/>
          </ac:spMkLst>
        </pc:spChg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17" creationId="{EA4FB160-8F16-4063-A4F0-C6F0CF9DC279}"/>
          </ac:spMkLst>
        </pc:spChg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6:41.371" v="1760" actId="1036"/>
          <ac:spMkLst>
            <pc:docMk/>
            <pc:sldMk cId="1470674294" sldId="260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35.430" v="1630" actId="14100"/>
          <ac:spMkLst>
            <pc:docMk/>
            <pc:sldMk cId="1470674294" sldId="260"/>
            <ac:spMk id="81" creationId="{D0331836-1140-4AC4-99D5-E385788762A8}"/>
          </ac:spMkLst>
        </pc:spChg>
        <pc:grpChg chg="del">
          <ac:chgData name="ขัตติยะ วิริยะเกียรติพงศ์" userId="325527a2-6b01-465a-9688-65f696f2d83f" providerId="ADAL" clId="{97390ABE-0CF9-4D22-BA06-4E94CA1A0BCE}" dt="2022-07-29T05:55:38.842" v="1631" actId="478"/>
          <ac:grpSpMkLst>
            <pc:docMk/>
            <pc:sldMk cId="1470674294" sldId="260"/>
            <ac:grpSpMk id="31" creationId="{785AC967-B71D-46C5-9833-3936955ADAFA}"/>
          </ac:grpSpMkLst>
        </pc:grpChg>
      </pc:sldChg>
      <pc:sldChg chg="modSp add del mod">
        <pc:chgData name="ขัตติยะ วิริยะเกียรติพงศ์" userId="325527a2-6b01-465a-9688-65f696f2d83f" providerId="ADAL" clId="{97390ABE-0CF9-4D22-BA06-4E94CA1A0BCE}" dt="2022-07-29T05:58:22.537" v="1829" actId="47"/>
        <pc:sldMkLst>
          <pc:docMk/>
          <pc:sldMk cId="3095170910" sldId="261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9T05:54:55.281" v="1617" actId="20577"/>
          <ac:spMkLst>
            <pc:docMk/>
            <pc:sldMk cId="3095170910" sldId="261"/>
            <ac:spMk id="5" creationId="{CFE93CD5-57F2-4D2A-917F-C1E1B3D2A8AE}"/>
          </ac:spMkLst>
        </pc:spChg>
      </pc:sldChg>
      <pc:sldChg chg="addSp delSp modSp add mod ord">
        <pc:chgData name="ขัตติยะ วิริยะเกียรติพงศ์" userId="325527a2-6b01-465a-9688-65f696f2d83f" providerId="ADAL" clId="{97390ABE-0CF9-4D22-BA06-4E94CA1A0BCE}" dt="2022-07-29T09:28:21.162" v="6763" actId="20577"/>
        <pc:sldMkLst>
          <pc:docMk/>
          <pc:sldMk cId="3157037587" sldId="261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9T09:26:14.853" v="6664" actId="207"/>
          <ac:spMkLst>
            <pc:docMk/>
            <pc:sldMk cId="3157037587" sldId="261"/>
            <ac:spMk id="5" creationId="{CFE93CD5-57F2-4D2A-917F-C1E1B3D2A8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8:21.162" v="6763" actId="20577"/>
          <ac:spMkLst>
            <pc:docMk/>
            <pc:sldMk cId="3157037587" sldId="261"/>
            <ac:spMk id="17" creationId="{EA4FB160-8F16-4063-A4F0-C6F0CF9DC27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6:39.635" v="5740" actId="20577"/>
          <ac:spMkLst>
            <pc:docMk/>
            <pc:sldMk cId="3157037587" sldId="261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03:44.979" v="6438" actId="207"/>
          <ac:spMkLst>
            <pc:docMk/>
            <pc:sldMk cId="3157037587" sldId="261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26.667" v="5165" actId="14100"/>
          <ac:spMkLst>
            <pc:docMk/>
            <pc:sldMk cId="3157037587" sldId="261"/>
            <ac:spMk id="29" creationId="{A5A85AE0-35FF-D654-CD3D-CBAA760B87D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8:58.495" v="5130"/>
          <ac:spMkLst>
            <pc:docMk/>
            <pc:sldMk cId="3157037587" sldId="261"/>
            <ac:spMk id="32" creationId="{CDE88CB7-1823-B4D4-1480-C0D72DC2ECC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07.417" v="5148" actId="20577"/>
          <ac:spMkLst>
            <pc:docMk/>
            <pc:sldMk cId="3157037587" sldId="261"/>
            <ac:spMk id="33" creationId="{8AB823F8-B906-10E9-CE0C-844A5433EC6A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19.984" v="5161" actId="122"/>
          <ac:spMkLst>
            <pc:docMk/>
            <pc:sldMk cId="3157037587" sldId="261"/>
            <ac:spMk id="34" creationId="{62435E2D-D0FC-0304-2FF1-14FF8B846B8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01.193" v="5577" actId="14100"/>
          <ac:spMkLst>
            <pc:docMk/>
            <pc:sldMk cId="3157037587" sldId="261"/>
            <ac:spMk id="36" creationId="{4CED88EC-A0AA-5776-74CF-4A17959FA09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13.728" v="5386" actId="14100"/>
          <ac:spMkLst>
            <pc:docMk/>
            <pc:sldMk cId="3157037587" sldId="261"/>
            <ac:spMk id="37" creationId="{41E08015-19E5-CFE0-44AD-7E57C90F525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28.632" v="5415" actId="20577"/>
          <ac:spMkLst>
            <pc:docMk/>
            <pc:sldMk cId="3157037587" sldId="261"/>
            <ac:spMk id="38" creationId="{B8CBA85A-1299-6B03-AB9F-DB50572F6BF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21.003" v="5581" actId="113"/>
          <ac:spMkLst>
            <pc:docMk/>
            <pc:sldMk cId="3157037587" sldId="261"/>
            <ac:spMk id="39" creationId="{38B4A9F4-C6C7-808C-AAE3-3DD1EAC7E55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1" creationId="{0621BC05-B36A-8C5F-1665-42C5609C5BA6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2" creationId="{412BB8B3-EAE7-6F38-589D-6108A38738E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3" creationId="{AAEAAA98-C9CE-1AB8-071A-1F64D77EFFE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4" creationId="{18571BA1-DC1E-01F0-131F-530D29D08F9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6" creationId="{3FB15B09-99A6-49AB-FA50-E9488AE832E6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7" creationId="{BF5CA870-039F-6B95-8969-E06EA74CA6B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8" creationId="{4DCCE75C-8764-CAA8-9BAF-D2FB24942D4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9" creationId="{1103C88B-C2A6-FCEA-4019-E40EAB94AFE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1" creationId="{16913962-A2DF-67F8-5103-386D4230EB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2" creationId="{B2570709-EA24-AD34-D414-A16A90FDE10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55.073" v="5604" actId="20577"/>
          <ac:spMkLst>
            <pc:docMk/>
            <pc:sldMk cId="3157037587" sldId="261"/>
            <ac:spMk id="53" creationId="{8BDBC097-7F9C-3659-2D52-17E94FC8348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4" creationId="{1E3C1520-D48A-E518-8374-0AAA18FE06B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6" creationId="{0D695936-B4DB-78DB-27A1-B7046F5A59C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7" creationId="{CC4432E6-7977-458C-AE8E-285CA8149A5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57.826" v="5606" actId="20577"/>
          <ac:spMkLst>
            <pc:docMk/>
            <pc:sldMk cId="3157037587" sldId="261"/>
            <ac:spMk id="58" creationId="{F7B90E3A-92CD-F109-8AE7-277E92B2214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9" creationId="{5CB77388-CC8C-C7A5-6351-C6CFE0B5E03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4:28.261" v="4567" actId="1036"/>
          <ac:spMkLst>
            <pc:docMk/>
            <pc:sldMk cId="3157037587" sldId="261"/>
            <ac:spMk id="70" creationId="{1D3BFF1A-CBBE-412F-B143-048C9C154FC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6:24.862" v="4811" actId="1035"/>
          <ac:spMkLst>
            <pc:docMk/>
            <pc:sldMk cId="3157037587" sldId="261"/>
            <ac:spMk id="71" creationId="{E6ECA460-B6CA-4AB4-B802-143D2F7852A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13:50.237" v="2082" actId="20577"/>
          <ac:spMkLst>
            <pc:docMk/>
            <pc:sldMk cId="3157037587" sldId="261"/>
            <ac:spMk id="83" creationId="{AC6CCC65-6DE5-4A69-95DE-AD3943927AC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5:44.168" v="4756" actId="14100"/>
          <ac:spMkLst>
            <pc:docMk/>
            <pc:sldMk cId="3157037587" sldId="261"/>
            <ac:spMk id="123" creationId="{5A572B39-3F26-4DFB-95C5-16084034FC47}"/>
          </ac:spMkLst>
        </pc:spChg>
        <pc:grpChg chg="mod">
          <ac:chgData name="ขัตติยะ วิริยะเกียรติพงศ์" userId="325527a2-6b01-465a-9688-65f696f2d83f" providerId="ADAL" clId="{97390ABE-0CF9-4D22-BA06-4E94CA1A0BCE}" dt="2022-07-29T09:25:11.581" v="6628"/>
          <ac:grpSpMkLst>
            <pc:docMk/>
            <pc:sldMk cId="3157037587" sldId="261"/>
            <ac:grpSpMk id="4" creationId="{D681D289-EA43-42D7-BE2E-B907BBDE09F5}"/>
          </ac:grpSpMkLst>
        </pc:grpChg>
        <pc:grpChg chg="mod">
          <ac:chgData name="ขัตติยะ วิริยะเกียรติพงศ์" userId="325527a2-6b01-465a-9688-65f696f2d83f" providerId="ADAL" clId="{97390ABE-0CF9-4D22-BA06-4E94CA1A0BCE}" dt="2022-07-29T08:46:15.084" v="4805" actId="1035"/>
          <ac:grpSpMkLst>
            <pc:docMk/>
            <pc:sldMk cId="3157037587" sldId="261"/>
            <ac:grpSpMk id="19" creationId="{0E0FBD60-4E91-4549-907A-E6B771223595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8:51:49.200" v="5376" actId="1036"/>
          <ac:grpSpMkLst>
            <pc:docMk/>
            <pc:sldMk cId="3157037587" sldId="261"/>
            <ac:grpSpMk id="27" creationId="{D21A5432-11B9-AACB-0FF2-1AECB726DC67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35" creationId="{B983D214-6EAD-5359-7860-44D450EA8013}"/>
          </ac:grpSpMkLst>
        </pc:grpChg>
        <pc:grpChg chg="add del mod">
          <ac:chgData name="ขัตติยะ วิริยะเกียรติพงศ์" userId="325527a2-6b01-465a-9688-65f696f2d83f" providerId="ADAL" clId="{97390ABE-0CF9-4D22-BA06-4E94CA1A0BCE}" dt="2022-07-29T08:52:06.531" v="5382" actId="478"/>
          <ac:grpSpMkLst>
            <pc:docMk/>
            <pc:sldMk cId="3157037587" sldId="261"/>
            <ac:grpSpMk id="40" creationId="{EE6B923A-ED98-AC7D-A192-91612F1671B3}"/>
          </ac:grpSpMkLst>
        </pc:grpChg>
        <pc:grpChg chg="add del mod">
          <ac:chgData name="ขัตติยะ วิริยะเกียรติพงศ์" userId="325527a2-6b01-465a-9688-65f696f2d83f" providerId="ADAL" clId="{97390ABE-0CF9-4D22-BA06-4E94CA1A0BCE}" dt="2022-07-29T08:52:06.531" v="5382" actId="478"/>
          <ac:grpSpMkLst>
            <pc:docMk/>
            <pc:sldMk cId="3157037587" sldId="261"/>
            <ac:grpSpMk id="45" creationId="{E03C7501-DFD7-4FFD-AF6A-E61EFAF400CE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50" creationId="{7509C284-A858-CBC2-0A55-5F1E1F8D223F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55" creationId="{1705ECE8-E968-0AF1-858C-BF4078885E94}"/>
          </ac:grpSpMkLst>
        </pc:grpChg>
      </pc:sldChg>
      <pc:sldChg chg="add del">
        <pc:chgData name="ขัตติยะ วิริยะเกียรติพงศ์" userId="325527a2-6b01-465a-9688-65f696f2d83f" providerId="ADAL" clId="{97390ABE-0CF9-4D22-BA06-4E94CA1A0BCE}" dt="2022-07-29T09:13:40.653" v="6440" actId="2890"/>
        <pc:sldMkLst>
          <pc:docMk/>
          <pc:sldMk cId="1615483729" sldId="262"/>
        </pc:sldMkLst>
      </pc:sldChg>
      <pc:sldChg chg="new del">
        <pc:chgData name="ขัตติยะ วิริยะเกียรติพงศ์" userId="325527a2-6b01-465a-9688-65f696f2d83f" providerId="ADAL" clId="{97390ABE-0CF9-4D22-BA06-4E94CA1A0BCE}" dt="2022-07-29T08:13:11.725" v="1987" actId="680"/>
        <pc:sldMkLst>
          <pc:docMk/>
          <pc:sldMk cId="3474769665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37EE-7DDD-4DBF-B112-5763B0E560F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6270B-59EF-4267-A125-4774D44A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7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0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2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6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6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9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8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5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B59C2BD-56B7-4976-9945-917ECC2F22A0}"/>
              </a:ext>
            </a:extLst>
          </p:cNvPr>
          <p:cNvSpPr txBox="1"/>
          <p:nvPr/>
        </p:nvSpPr>
        <p:spPr>
          <a:xfrm>
            <a:off x="19825" y="1561812"/>
            <a:ext cx="6858000" cy="101009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14348"/>
              </a:avLst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SHEET SAROUP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F007C-1326-4339-8280-EB85F38C5E48}"/>
              </a:ext>
            </a:extLst>
          </p:cNvPr>
          <p:cNvSpPr txBox="1"/>
          <p:nvPr/>
        </p:nvSpPr>
        <p:spPr>
          <a:xfrm>
            <a:off x="0" y="1493572"/>
            <a:ext cx="6858000" cy="101009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14348"/>
              </a:avLst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tr" panose="00000500000000000000" pitchFamily="2" charset="-34"/>
                <a:cs typeface="Mitr" panose="00000500000000000000" pitchFamily="2" charset="-34"/>
              </a:rPr>
              <a:t>SHEET SAROUP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18E0BC6-A535-47B6-A8B4-BA99C2CFD59B}"/>
              </a:ext>
            </a:extLst>
          </p:cNvPr>
          <p:cNvSpPr>
            <a:spLocks/>
          </p:cNvSpPr>
          <p:nvPr/>
        </p:nvSpPr>
        <p:spPr>
          <a:xfrm>
            <a:off x="1600200" y="2593797"/>
            <a:ext cx="3657600" cy="3657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C2821CB8-8558-4734-BE67-ED2B47CFBCA4}"/>
              </a:ext>
            </a:extLst>
          </p:cNvPr>
          <p:cNvSpPr/>
          <p:nvPr/>
        </p:nvSpPr>
        <p:spPr>
          <a:xfrm>
            <a:off x="1234440" y="2228037"/>
            <a:ext cx="4389120" cy="4389120"/>
          </a:xfrm>
          <a:prstGeom prst="donut">
            <a:avLst>
              <a:gd name="adj" fmla="val 2599"/>
            </a:avLst>
          </a:prstGeom>
          <a:solidFill>
            <a:schemeClr val="accent2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79BD2-E131-440A-95D0-71F9616ECC55}"/>
              </a:ext>
            </a:extLst>
          </p:cNvPr>
          <p:cNvSpPr txBox="1"/>
          <p:nvPr/>
        </p:nvSpPr>
        <p:spPr>
          <a:xfrm>
            <a:off x="-10300" y="6911434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accent5"/>
                </a:solidFill>
                <a:effectLst/>
                <a:latin typeface="Mitr" panose="00000500000000000000" pitchFamily="2" charset="-34"/>
                <a:cs typeface="Mitr" panose="00000500000000000000" pitchFamily="2" charset="-34"/>
              </a:rPr>
              <a:t>BY STUDYWKKATTMOS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6BB9AB-0CDD-467D-9517-536AC875BB26}"/>
              </a:ext>
            </a:extLst>
          </p:cNvPr>
          <p:cNvSpPr txBox="1"/>
          <p:nvPr/>
        </p:nvSpPr>
        <p:spPr>
          <a:xfrm>
            <a:off x="5414785" y="2656012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600" dirty="0">
                <a:solidFill>
                  <a:schemeClr val="accent3"/>
                </a:solidFill>
                <a:effectLst/>
                <a:latin typeface="Mitr" panose="00000500000000000000" pitchFamily="2" charset="-34"/>
                <a:cs typeface="Mitr" panose="00000500000000000000" pitchFamily="2" charset="-34"/>
              </a:rPr>
              <a:t>MKII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D86C09-8775-B12F-5A83-CFB3AEE534DC}"/>
              </a:ext>
            </a:extLst>
          </p:cNvPr>
          <p:cNvSpPr/>
          <p:nvPr/>
        </p:nvSpPr>
        <p:spPr>
          <a:xfrm>
            <a:off x="616388" y="7755824"/>
            <a:ext cx="5625224" cy="1392811"/>
          </a:xfrm>
          <a:prstGeom prst="roundRect">
            <a:avLst>
              <a:gd name="adj" fmla="val 10014"/>
            </a:avLst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F74B5-FFCB-6F43-4C34-05A3D6E71E9B}"/>
              </a:ext>
            </a:extLst>
          </p:cNvPr>
          <p:cNvSpPr/>
          <p:nvPr/>
        </p:nvSpPr>
        <p:spPr>
          <a:xfrm>
            <a:off x="766356" y="7883336"/>
            <a:ext cx="2787191" cy="1137786"/>
          </a:xfrm>
          <a:prstGeom prst="roundRect">
            <a:avLst>
              <a:gd name="adj" fmla="val 1106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4ACFC-1289-7CB0-A660-9E40A3A49C8E}"/>
              </a:ext>
            </a:extLst>
          </p:cNvPr>
          <p:cNvSpPr txBox="1"/>
          <p:nvPr/>
        </p:nvSpPr>
        <p:spPr>
          <a:xfrm>
            <a:off x="766356" y="8513045"/>
            <a:ext cx="2787191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6">
                    <a:alpha val="4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หน่วยที่ </a:t>
            </a:r>
            <a:r>
              <a:rPr lang="en-US" sz="1364" dirty="0">
                <a:solidFill>
                  <a:schemeClr val="accent6">
                    <a:alpha val="4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4 - 8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B3A07-C058-8550-EC5E-65735D8C62F6}"/>
              </a:ext>
            </a:extLst>
          </p:cNvPr>
          <p:cNvSpPr txBox="1"/>
          <p:nvPr/>
        </p:nvSpPr>
        <p:spPr>
          <a:xfrm>
            <a:off x="3572597" y="7848761"/>
            <a:ext cx="1313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จำนวนหน้า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95460-594C-7B8D-02B6-F480A761E3C8}"/>
              </a:ext>
            </a:extLst>
          </p:cNvPr>
          <p:cNvSpPr txBox="1"/>
          <p:nvPr/>
        </p:nvSpPr>
        <p:spPr>
          <a:xfrm>
            <a:off x="4731007" y="7848308"/>
            <a:ext cx="1342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ระดับความยาก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39647-F1E7-FBED-BC04-E15F3BB19975}"/>
              </a:ext>
            </a:extLst>
          </p:cNvPr>
          <p:cNvSpPr txBox="1"/>
          <p:nvPr/>
        </p:nvSpPr>
        <p:spPr>
          <a:xfrm>
            <a:off x="3771567" y="8417201"/>
            <a:ext cx="230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เวลาอ่านและจำ (โดยประมาณ)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FF7AC-93BC-6256-3CF1-6E0D8E407C0F}"/>
              </a:ext>
            </a:extLst>
          </p:cNvPr>
          <p:cNvSpPr txBox="1"/>
          <p:nvPr/>
        </p:nvSpPr>
        <p:spPr>
          <a:xfrm>
            <a:off x="3570197" y="8036931"/>
            <a:ext cx="132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D199F-6A00-9E95-7D3D-59C2124A49DC}"/>
              </a:ext>
            </a:extLst>
          </p:cNvPr>
          <p:cNvSpPr txBox="1"/>
          <p:nvPr/>
        </p:nvSpPr>
        <p:spPr>
          <a:xfrm>
            <a:off x="3771568" y="8622041"/>
            <a:ext cx="2299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5:00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9FEEF-ABDE-D1FE-E523-6BB9739B8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4759093" y="8181118"/>
            <a:ext cx="391483" cy="15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BE44-A657-C25D-A75C-747AE161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4977114" y="8181118"/>
            <a:ext cx="391483" cy="152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325C2-218B-0800-5729-A5CB349A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195135" y="8181118"/>
            <a:ext cx="391483" cy="152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CB44A-74B6-625C-B3AB-3F8428E45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413156" y="8181118"/>
            <a:ext cx="391483" cy="152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3AFB3-AE38-30F4-A6CF-9EB68FC9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631177" y="8181118"/>
            <a:ext cx="391483" cy="15224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77CA73-16B9-418F-A547-EE907B11A47C}"/>
              </a:ext>
            </a:extLst>
          </p:cNvPr>
          <p:cNvSpPr/>
          <p:nvPr/>
        </p:nvSpPr>
        <p:spPr>
          <a:xfrm>
            <a:off x="865034" y="8100278"/>
            <a:ext cx="612058" cy="45987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95422-3B1E-D9D8-3A98-890E91F69676}"/>
              </a:ext>
            </a:extLst>
          </p:cNvPr>
          <p:cNvSpPr txBox="1"/>
          <p:nvPr/>
        </p:nvSpPr>
        <p:spPr>
          <a:xfrm>
            <a:off x="766356" y="8100278"/>
            <a:ext cx="2787191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14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N.2</a:t>
            </a:r>
            <a:r>
              <a:rPr lang="th-TH" sz="2614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 </a:t>
            </a:r>
            <a:r>
              <a:rPr lang="th-TH" sz="2614" dirty="0">
                <a:solidFill>
                  <a:schemeClr val="accent6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6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719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28714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5">
                  <a:lumMod val="40000"/>
                  <a:lumOff val="6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หน่วยที่ 7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กิจกรรมทางเศรษฐกิจและปัญหาเศรษฐกิจของไทย</a:t>
            </a:r>
            <a:endParaRPr lang="en-US" sz="1364" dirty="0">
              <a:solidFill>
                <a:schemeClr val="accent5">
                  <a:lumMod val="40000"/>
                  <a:lumOff val="60000"/>
                  <a:alpha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1560491"/>
            <a:ext cx="4260626" cy="8053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เกษตรกรรม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พวกการเพาะปลูก การเลี้ยงสัตว์ การจับปลาต่างๆ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ประเทศไทยประกอบอาชีพนี้ 65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%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ของประเทศ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อาชีพหลัก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ถ้าเกษตรกรมีรายได้สูง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ต้องการซื้อสินค้ามาก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การลงทุนเติบโต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ประเภทของเกษตรกรรม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กสิกรรม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การปลูกพืชต่างๆ โดยลำดับรายได้จากผลผลิต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คือ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lvl="2">
              <a:lnSpc>
                <a:spcPct val="120000"/>
              </a:lnSpc>
              <a:buSzPct val="125000"/>
            </a:pP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		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ยางพารา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ข้าว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มันสำปะหลัง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การเลี้ยงสัตว์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ปัจจุบันมีการใช้เทคโนโลยี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การผสมเทียม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GMOs 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ตั้งสหกรณ์โคนมหนองโพ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เนื่องจากมีการใช้ผลิตภัณฑ์จากสัตว์มากขึ้น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การประมง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สัตว์น้ำในอ่าวไทยลดลง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ไปประมงที่อ่าวเบงกอ</a:t>
            </a:r>
            <a:r>
              <a:rPr lang="th-TH" sz="900" dirty="0" err="1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ลแ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ละทะเลจีนใต้แทน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ออกกฎห้ามจับปลาในฤดูวางไข่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การป่าไม้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มีการยกเลิกสัมปทานป่าไม้ และออกพรบ.ปิดป่า เมื่อพ.ศ.2532 เนื่องจากพื้นที่ป่าไม้กว่า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33.4%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ของประเทศถูกทำลาย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 err="1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การทำ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เหมืองแร่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การขุดแร่จาก</a:t>
            </a:r>
            <a:r>
              <a:rPr lang="th-TH" sz="900" dirty="0" err="1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เนิ้อโ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ลก เพื่อเอาไปทำเครื่องประดับ/น้ำมัน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แร่เชื้อเพลิงในไทย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ลิกไนต์ ปิโตรเลียม หินน้ำมัน แก๊สธรรมชาติจากอ่าวไทย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จากราคาน้ำมันโลกสูง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ผลผลิตแร่เชื้อเพลิงสูง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แร่อื่นๆ ต้องชะลอตัว เพราะราคาต่ำ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อุตสาหกรรม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การประกอบ</a:t>
            </a:r>
            <a: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+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การผลิต </a:t>
            </a:r>
            <a: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การแปรรูป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ปัจจัยสำคัญที่ช่วยให้อุตสาหกรรมก้าวหน้า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การพัฒนา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Infrastructures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ตามแผนพัฒนาเศรษฐกิจแห่งชาติ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เอกชนสนใจลงทุนในอุตสาหกรรมเกษตร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รัฐบาลส่งเสริมการลงทุนจากต่างประเทศ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รัฐบาลลงทุนปั้นนักวิจัยเก่งๆ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การท่องเที่ยว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ธุรกิจโรงแรม ร้านอาหาร ความบันเทิง ของที่ระลึก ฯลฯ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การท่องเที่ยวของไทยเติบโตขึ้น</a:t>
            </a:r>
            <a:r>
              <a:rPr lang="th-TH" sz="900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เรื่อยๆ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จนติด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Top5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เมื่อปี 2562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การท่องเที่ยวเป็นธุรกิจที่นำเงินตราต่างประเทศเข้าไทยมากที่สุด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ประเทศที่เข้ามาท่องเที่ยวที่ไทย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จีน เกาหลีใต้ ญี่ปุ่น รัสเซีย แถวยุโรป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ปัจจัยที่มีอิทธิพลต่อการท่องเที่ยว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ปัจจัยภายใน (ควบคุมได้)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ทรัพยากร ความปลอดภัย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Infrastructures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สิ่งอำนวยความสะดวก การประชาสัมพันธ์ ภาพลักษณ์ การเมืองภายใน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ปัจจัยภายนอก (ควบคุมไม่ได้)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สภาวะเศรษฐกิจโลก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Trends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ความสัมพันธ์ระหว่างประเทศ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พาณิชยกรรม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การค้า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การค้าภายในประเทศ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สถานการณ์ของไทยดีขึ้นหลัง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WWII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จากการที่ประชากรเพิ่มสูงขึ้น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ความสะดวกและเทคโนโลยีต่างๆ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การค้ากับต่างประเทศ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ในสมัยโบราณได้มีการค้ากันผ่านเรือ ต่อมาได้เกิดสนธิสัญญาต่างๆ ซึ่งการค้าของไทยก็เพิ่มสูงขึ้นเหมือนกับจากการเพิ่มตัวของประชากร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เทคโนโลยีต่างๆ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การคมนาคมขนส่ง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ตัวเพิ่มความอำนวยความสะดวกในการซื้อขายที่สำคัญตัวหนึ่ง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ประเภทการขนส่ง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ทางน้ำ (พวกแม่น้ำลำคลอง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ลงทุนน้อยสุด)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ทางบท (ถนน รถไฟ)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ทางอากาศ (เครื่องบิน)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เมื่อ พ.ศ. 2556 มีแผนยุทธศาสตร์ลงทุน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Mega Project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ทั้ง 3 ด้าน คือ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เพิ่มความหลากหลายทางการขนส่ง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เชื่อมทางกับประเทศเพื่อนบ้าน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เพิ่มความคล่องตัวสินค้า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High-Speed Train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การโทรคมนาคม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การสื่อสารที่ติดต่อธุรกิจได้สะดวกขึ้น โดยแบ่งเป็นบริการด้านการสื่อสาร (ไปรษณีย์ โทรศัพท์) และด้านกระจายเสียง (โทรทัศน์ วิทยุ)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5455" y="4831343"/>
            <a:ext cx="1441969" cy="1489322"/>
            <a:chOff x="5053375" y="1328116"/>
            <a:chExt cx="1441969" cy="1489322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378626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053375" y="1395566"/>
              <a:ext cx="1428913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อุตสาหกรรมไทยที่สำคัญ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17109"/>
              <a:ext cx="144196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ส่วนประกอบรถ คอมพิวเตอร์ และเครื่องจักร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ยางแปรรูป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เครื่องประดับต่างๆ</a:t>
              </a:r>
            </a:p>
            <a:p>
              <a:pPr marL="171450" indent="-171450">
                <a:buFontTx/>
                <a:buChar char="-"/>
              </a:pP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Chemicals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เม็ดพลาสติก</a:t>
              </a:r>
            </a:p>
            <a:p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</a:t>
              </a: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กิจกรรมทางเศรษฐกิจ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B79F0-1C3A-E188-6057-351FB11AA0FF}"/>
              </a:ext>
            </a:extLst>
          </p:cNvPr>
          <p:cNvGrpSpPr/>
          <p:nvPr/>
        </p:nvGrpSpPr>
        <p:grpSpPr>
          <a:xfrm>
            <a:off x="5053376" y="7495452"/>
            <a:ext cx="1441968" cy="1049270"/>
            <a:chOff x="5053375" y="1328116"/>
            <a:chExt cx="1441968" cy="104927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500B60F-D7F2-D578-A70A-46794F5534C3}"/>
                </a:ext>
              </a:extLst>
            </p:cNvPr>
            <p:cNvSpPr/>
            <p:nvPr/>
          </p:nvSpPr>
          <p:spPr>
            <a:xfrm>
              <a:off x="5053377" y="1328116"/>
              <a:ext cx="1441966" cy="1049270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5752E6A-40CC-1A1E-1F4A-3CA71CE31309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48E383-61D4-830A-9222-7A3204A90C80}"/>
                </a:ext>
              </a:extLst>
            </p:cNvPr>
            <p:cNvSpPr txBox="1"/>
            <p:nvPr/>
          </p:nvSpPr>
          <p:spPr>
            <a:xfrm>
              <a:off x="5053375" y="1395566"/>
              <a:ext cx="1428913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สนามบินนานาชาติของไทย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FDEA2BD-93AF-2D5D-455E-692B98134303}"/>
                    </a:ext>
                  </a:extLst>
                </p:cNvPr>
                <p:cNvSpPr txBox="1"/>
                <p:nvPr/>
              </p:nvSpPr>
              <p:spPr>
                <a:xfrm>
                  <a:off x="5194904" y="1617109"/>
                  <a:ext cx="1300439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𝐵𝐾𝐾</m:t>
                      </m:r>
                    </m:oMath>
                  </a14:m>
                  <a:r>
                    <a:rPr lang="en-US" sz="700" b="0" i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</a:t>
                  </a:r>
                  <a:r>
                    <a:rPr lang="th-TH" sz="700" b="0" i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	 </a:t>
                  </a:r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สุวรรณภูมิ</a:t>
                  </a:r>
                  <a:endParaRPr lang="en-US" sz="700" b="0" i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Sarabun" panose="00000500000000000000" pitchFamily="2" charset="-34"/>
                    <a:cs typeface="Sarabun" panose="00000500000000000000" pitchFamily="2" charset="-34"/>
                  </a:endParaRPr>
                </a:p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𝐷𝑀𝐾</m:t>
                      </m:r>
                    </m:oMath>
                  </a14:m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 	ดอนเมือง</a:t>
                  </a:r>
                  <a:endParaRPr lang="en-US" sz="7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Sarabun" panose="00000500000000000000" pitchFamily="2" charset="-34"/>
                    <a:cs typeface="Sarabun" panose="00000500000000000000" pitchFamily="2" charset="-34"/>
                  </a:endParaRPr>
                </a:p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𝐶𝑁𝑋</m:t>
                      </m:r>
                    </m:oMath>
                  </a14:m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 	 เชียงใหม่</a:t>
                  </a:r>
                  <a:endParaRPr lang="en-US" sz="7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Sarabun" panose="00000500000000000000" pitchFamily="2" charset="-34"/>
                    <a:cs typeface="Sarabun" panose="00000500000000000000" pitchFamily="2" charset="-34"/>
                  </a:endParaRPr>
                </a:p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𝐶𝐸𝐼</m:t>
                      </m:r>
                    </m:oMath>
                  </a14:m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   	แม่ฟ้าหลวง</a:t>
                  </a:r>
                  <a:endParaRPr lang="en-US" sz="7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Sarabun" panose="00000500000000000000" pitchFamily="2" charset="-34"/>
                    <a:cs typeface="Sarabun" panose="00000500000000000000" pitchFamily="2" charset="-34"/>
                  </a:endParaRPr>
                </a:p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𝐻𝐷𝑌</m:t>
                      </m:r>
                    </m:oMath>
                  </a14:m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 	 หาดใหญ่</a:t>
                  </a:r>
                </a:p>
                <a:p>
                  <a:pPr marL="171450" indent="-171450">
                    <a:buFontTx/>
                    <a:buChar char="-"/>
                  </a:pPr>
                  <a14:m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cs typeface="Mitr" panose="00000500000000000000" pitchFamily="2" charset="-34"/>
                        </a:rPr>
                        <m:t>𝐻𝐾𝑇</m:t>
                      </m:r>
                    </m:oMath>
                  </a14:m>
                  <a:r>
                    <a:rPr lang="en-US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 </a:t>
                  </a:r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	</a:t>
                  </a:r>
                  <a:r>
                    <a:rPr lang="en-US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 </a:t>
                  </a:r>
                  <a:r>
                    <a:rPr lang="th-TH" sz="7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Sarabun" panose="00000500000000000000" pitchFamily="2" charset="-34"/>
                      <a:cs typeface="Sarabun" panose="00000500000000000000" pitchFamily="2" charset="-34"/>
                    </a:rPr>
                    <a:t>ภูเก็ต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FDEA2BD-93AF-2D5D-455E-692B98134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904" y="1617109"/>
                  <a:ext cx="1300439" cy="738664"/>
                </a:xfrm>
                <a:prstGeom prst="rect">
                  <a:avLst/>
                </a:prstGeom>
                <a:blipFill>
                  <a:blip r:embed="rId3"/>
                  <a:stretch>
                    <a:fillRect b="-8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3F6343-F31A-7AE3-2A62-F9029372E9ED}"/>
              </a:ext>
            </a:extLst>
          </p:cNvPr>
          <p:cNvSpPr/>
          <p:nvPr/>
        </p:nvSpPr>
        <p:spPr>
          <a:xfrm>
            <a:off x="2186609" y="2417197"/>
            <a:ext cx="1538578" cy="17890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04C1B1-637F-9005-4894-DB60D9C5CC84}"/>
              </a:ext>
            </a:extLst>
          </p:cNvPr>
          <p:cNvGrpSpPr/>
          <p:nvPr/>
        </p:nvGrpSpPr>
        <p:grpSpPr>
          <a:xfrm>
            <a:off x="5053376" y="3271887"/>
            <a:ext cx="1441969" cy="1049270"/>
            <a:chOff x="5053375" y="1328116"/>
            <a:chExt cx="1441969" cy="10492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C3E1A72-060C-0020-C5FA-E36EDD97516E}"/>
                </a:ext>
              </a:extLst>
            </p:cNvPr>
            <p:cNvSpPr/>
            <p:nvPr/>
          </p:nvSpPr>
          <p:spPr>
            <a:xfrm>
              <a:off x="5053377" y="1328116"/>
              <a:ext cx="1441966" cy="1049270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E4D355A-411E-2488-07F9-063962BFA1BC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83BE75-6B3E-049A-4B19-203F79618231}"/>
                </a:ext>
              </a:extLst>
            </p:cNvPr>
            <p:cNvSpPr txBox="1"/>
            <p:nvPr/>
          </p:nvSpPr>
          <p:spPr>
            <a:xfrm>
              <a:off x="5053375" y="1395566"/>
              <a:ext cx="1428913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ลำดับความสำคัญแร่ธาตุ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9CEDD-9304-2A54-7178-907F28FB9DDF}"/>
                </a:ext>
              </a:extLst>
            </p:cNvPr>
            <p:cNvSpPr txBox="1"/>
            <p:nvPr/>
          </p:nvSpPr>
          <p:spPr>
            <a:xfrm>
              <a:off x="5053378" y="1617109"/>
              <a:ext cx="14419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ดีบุก &gt; เหล็ก &gt; แมงกานีส &gt; ฟลูออไรด์ &gt; ทังสเตน &gt; ยิบซัม &gt; ลิกไนต์ &gt; สังกะสี &gt; ตะกั่ว &gt; พลวง &gt; ดินมาร</a:t>
              </a:r>
              <a:r>
                <a:rPr lang="th-TH" sz="90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์ล</a:t>
              </a: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04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6369591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7" y="241300"/>
            <a:ext cx="6352585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45782-4E2E-5BE1-678A-7BB20B50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23280" y="2365246"/>
            <a:ext cx="9104559" cy="512131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</p:spTree>
    <p:extLst>
      <p:ext uri="{BB962C8B-B14F-4D97-AF65-F5344CB8AC3E}">
        <p14:creationId xmlns:p14="http://schemas.microsoft.com/office/powerpoint/2010/main" val="160991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4440077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4432096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241300"/>
            <a:ext cx="1677723" cy="9350066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75713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100000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ปัญหาของเศรษฐกิจไทยที่สำคัญ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ความเหลื่อมล้ำ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ช่องว่างระหว่างรายได้ของเมือง-ชนบท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และผู้ทำเกษตร-อุตสาหกรรมเริ่มมากขึ้น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การขาดแคลนแรงงาน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ว่างงาน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??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ประเทศไทยเข้าสู่สังคมผู้สูงอายุ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แรงงานระดับล่างไม่เพียงพอ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ต้องเอาแรงงานจากประเทศเพื่อนบ้านมา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เงินเฟ้อ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Inflation)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เงินเฟ้อจะทำให้ต้นทุนผลิตสูงขึ้น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ราคาสินค้าสูงขึ้น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ผู้ซื้อซื้อสินค้าได้น้อยลง 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การขาดดุลงบประมาณ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งบรายจ่ายมากกว่ารายรับ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ต้องกู้เงิน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เกิดหนี้สาธารณะ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การขาดดุลการค้า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เนื่องจากต้องนำเข้าสินค้าที่เป็นทุนมาเยอะ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ความเสื่อมโทรมของทรัพยากร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เนื่องจาก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Population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ที่เติบโต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มลพิษ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ทำให้ประชาชนอพยพมากขึ้น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คุณภาพชีวิต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การศึกษาทำให้คุณภาพชีวิตของแต่ละคนไม่เหมือนกัน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เกิดความแตกต่างกันระหว่างรายได้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วิกฤติเศรษฐกิจที่สำคัญ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วิกฤติต้มยำกุ้งของไทย เมื่อ พ.ศ. 2540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เกิดจากระบบ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BIBF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ที่เปิดตลาดเสรีของไทยในตอนนั้น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ธนาคารกู้ยืมเงินจากต่างประเทศ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 </a:t>
            </a:r>
            <a:r>
              <a:rPr lang="en-US" sz="900" i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Bubble Economy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หนี้เยอะขึ้น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บัญชีขาดดุลมากขึ้น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รัฐบาล</a:t>
            </a:r>
            <a:r>
              <a:rPr lang="th-TH" sz="900" i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พ.อ.ชวลิต ยงใจยุทธ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ประกาศให้ค่าเงินบาทลอยตัว (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50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฿/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$1)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IMF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(กองทุนระหว่างประเทศ) ช่วยเหลือ และสามารถชดใช้หนี้ได้หมดในรัฐบาลทักษิณฯ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สาเหตุหลัก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การที่ภาครัฐและเอกชนใช้จ่ายอย่างฟุ่มเฟือย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ไม่สมเหตุสมผล รวมถึงความไม่ต่อเนื่องของนโยบายจากการเปลี่ยนรัฐบาล ทำให้ต้องกู้ยืมเงินจำนวนมาก จนขาดเสถียรภาพทางการเงินในที่สุด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Hamburger Crisis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ของสหรัฐฯ เมื่อ พ.ศ. 2551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มันคือวิกฤติต้มยำกุ้ง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version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อเมริกา (</a:t>
            </a:r>
            <a:r>
              <a:rPr lang="th-TH" sz="900" dirty="0" err="1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ป่ะ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?)</a:t>
            </a:r>
            <a:endParaRPr lang="th-TH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การที่ค่าเงินบาทของไทยลอยตัวจากวิกฤติต้มยำกุ้ง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ต่างชาติหันมากู้เงินเป็นจำนวนมาก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ขาดดุลการค้าและงบประมาณ 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ลูกหนี้เป็น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Subprime Loan 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บริษัทต่างๆ ล้มละลาย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การส่งออกและลงทุนในไทยลดลง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European Debt Crisis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ตั้งแต่ พ.ศ. 2554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จากวิกฤติ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Hamburger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สหรัฐฯ ต้องเก็บ (หวง) ค่าดอลลาร์ไว้เพื่อแก้ปัญหาเศรษฐกิจ ทำให้เกิดภาวะตึงตัวทางเศรษฐกิจโลก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Greece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ประสบปัญหาหนักสุด เพราะเขากู้ยืมเงินเยอะสุด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(ลงทุนสูง แต่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GDP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ต่ำ)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การที่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Greece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ไม่สามารถชำระหนี้ได้ ทำให้เยอรมันต้องช่วยโดยจ่ายเงินเป็นจำนวนมหาศาล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algn="ctr">
              <a:lnSpc>
                <a:spcPct val="120000"/>
              </a:lnSpc>
              <a:buSzPct val="100000"/>
            </a:pPr>
            <a:r>
              <a:rPr lang="th-TH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ถ้าหากความรักคือการลงทุน</a:t>
            </a:r>
            <a:br>
              <a:rPr lang="th-TH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ตอนนี้กูคือคนที่ </a:t>
            </a:r>
            <a:r>
              <a:rPr lang="en-US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“</a:t>
            </a:r>
            <a:r>
              <a:rPr lang="th-TH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ล้มละลาย</a:t>
            </a:r>
            <a:r>
              <a:rPr lang="en-US" sz="14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”</a:t>
            </a:r>
            <a:endParaRPr lang="th-TH" sz="1400" i="1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17F62B-FABD-135D-5973-413DB2122A7E}"/>
              </a:ext>
            </a:extLst>
          </p:cNvPr>
          <p:cNvGrpSpPr/>
          <p:nvPr/>
        </p:nvGrpSpPr>
        <p:grpSpPr>
          <a:xfrm>
            <a:off x="404917" y="353653"/>
            <a:ext cx="4083872" cy="215008"/>
            <a:chOff x="404917" y="1397922"/>
            <a:chExt cx="4083872" cy="215008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46D78AA7-1BCF-EE47-E7C2-7A67C6494901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ปัญหาทางเศรษฐกิจ และวิกฤติเศรษฐกิจที่สำคัญ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653E0A-BDFC-B21B-C5C8-BEC0CC9C8AB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2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35A36C62-1B58-C1AE-BE0C-652281EFCB0F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96B53C0-3640-66DA-C4B6-6AC8D57C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314" y="872888"/>
            <a:ext cx="1583151" cy="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28714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5">
                  <a:lumMod val="40000"/>
                  <a:lumOff val="6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หน่วยที่ 8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การคุ้มครองผู้บริโภค</a:t>
            </a:r>
            <a:endParaRPr lang="en-US" sz="1364" dirty="0">
              <a:solidFill>
                <a:schemeClr val="accent5">
                  <a:lumMod val="40000"/>
                  <a:lumOff val="60000"/>
                  <a:alpha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1560491"/>
            <a:ext cx="4260626" cy="68897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ผู้บริโภค (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Consumer) 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ผู้ซื้อ/ได้รับบริการจากธุรกิจ/ได้เสนอให้ไปซื้อสินค้าบริการ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ความจำเป็นในการคุ้มครองผู้บริโภค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ปัจจุบันนี้ระบบการตลาด (ถึงไม่ได้เป็นตลาดแข่งขันสมบูรณ์ก็ตาม) มีความซับซ้อนมากขึ้น ทั้งด้าน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Promotion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หรือการกำหนดราคาที่สูงเกินไป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รวมถึงการมีอิทธิพลของผู้ผลิตที่ทำให้ผู้บริโภคเริ่มเสียเปรียบขึ้นในแต่ละวัน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Ex: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การปิดบังข้อมูลจริง การโฆษณา แม้กระทั่งการชั่ง-ตวง-วัดที่อาจคลาดเคลื่อน ซึ่งอาจทำให้ผู้บริโภคใช้ประโยชน์ของสินค้าได้ไม่เต็มที่ ทำให้ไม่เกิดความเป็นธรรมในสังคมได้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สิทธิของผู้บริโภค 5 ประการ </a:t>
            </a:r>
            <a:b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i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(ตามพรบ.คุ้มครองผู้บริโภค พ.ศ. 2522 แก้ไขเพิ่มเติม (ฉบับที่ 2) พ.ศ. 2541)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สิทธิที่จะได้รับข่าวสาร รวมถึงคําพรรณนาคุณภาพที่ถูกต้องและเพียงพอเกี่ยวกับสินค้าหรือบริการ 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ข้อมูลต้องได้ครบถ้วน ถูกต้อง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สามารถถามได้ หากสงสัย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สิทธิที่จะมีอิสระในการเลือกหาสินค้าหรือบริการ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ไม่ถูกผู้ผลิตบังคับซื้อ การซื้อทุกอย่างเป็นไปตามใจผู้บริโภค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สิทธิที่จะได้รับความปลอดภัยจากการใช้สินค้าหรือบริการ</a:t>
            </a:r>
            <a:endParaRPr lang="en-US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สินค้าไม่ก่ออันตรายต่อชีวิต/ทรัพย์สิน </a:t>
            </a:r>
            <a:b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(ถ้าปฏิบัติตามคำแนะนำแล้ว)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สิทธิที่จะได้รับความเป็นธรรมใน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การทํา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สัญญา</a:t>
            </a:r>
            <a:endParaRPr lang="en-US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ไม่ถูกผู้ประกอบการเอาเปรียบจากสัญญา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สิทธิ์ที่จะได้รับการพิจารณาและชดเชยความเสียหาย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หากละเมิด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1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ใน4 ข้อนี้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องค์กรที่เกี่ยวกับการคุ้มครองผู้บริโภค</a:t>
            </a: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สำนักงานคณะกรรมการคุ้มครองผู้บริโภค (สคบ.) รัฐบาล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เน้นการคุ้มครองผู้บริโภค โดยสังเกตว่าผู้ผลิตรายไหนกำลังละเมิดสิทธิของผู้บริโภค และรับเรื่องร้องทุกข์จากประชาชน ไปปราบปรามผู้ผลิตดังกล่าว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แต่ไม่สามารถลงโทษผู้กระทำความผิดได้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รวมถึง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Publish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เนื้อหาด้านสิทธิผู้บริโภค และทำวิจัยเกี่ยวกับการคุ้มครองผู้บริโภค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หมายเลขสายด่วน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1166</a:t>
            </a:r>
            <a:endParaRPr lang="th-TH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สำนักงานมาตรฐานผลิตภัณฑ์อุตสาหกรรม (มอก.)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ก.อุตสาหกรรม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เน้นกำหนด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Quality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สินค้าให้มีมาตรฐาน ทั้งในชุมชนและจากตปท.</a:t>
            </a: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สำนักงานคณะกรรมการอาหารและยา (อย.)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ก.สาธารณสุข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เน้นดูแลอาหาร ยา อาหารเสริม เครื่องมือแพทย์ ฯลฯ ให้มีคุณภาพมาตรฐาน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กรมการค้าภายใน (</a:t>
            </a:r>
            <a:r>
              <a:rPr lang="en-US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DiT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ก.พาณิชย์</a:t>
            </a: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เน้นดูแลราคาและปริมาณของสินค้าและบริการให้ยุติธรรมภายใต้นโยบายการค้าเสรี และการแข่งขันกางการค้าที่เป็นธรรม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6" y="3285798"/>
            <a:ext cx="1441967" cy="1045404"/>
            <a:chOff x="5053377" y="1328116"/>
            <a:chExt cx="1441967" cy="1045404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999495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การคุ้มครองผู้บริโภค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588690"/>
              <a:ext cx="144196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ด้านการโฆษณา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ด้านฉลาก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ด้านสัญญา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ด้านสินค้าที่อาจเป็นอันตราย และอื่นๆ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การคุ้มครองผู้บริโภค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54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15651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5">
                  <a:lumMod val="40000"/>
                  <a:lumOff val="6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หน่วยที่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4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การเงิน การคลัง ธนาคาร</a:t>
            </a:r>
            <a:endParaRPr lang="en-US" sz="1364" dirty="0">
              <a:solidFill>
                <a:schemeClr val="accent5">
                  <a:lumMod val="40000"/>
                  <a:lumOff val="60000"/>
                  <a:alpha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1560491"/>
            <a:ext cx="4260626" cy="90502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สิ่งสมมติที่ใช้ในการแลกเปลี่ยน ซึ่งเป็นที่ยอมรับกัน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หน้าที่ของเงิน </a:t>
            </a:r>
            <a:endParaRPr lang="en-US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เป็นสื่อกลางในการแลกเปลี่ยน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ซื้อของ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เป็นหน่วยวัดมูลค่า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มีความรูปธรรม และลด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bias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ได้ดี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เป็นมาตรฐานในการชำระหนี้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เป็นเครื่องรักษามูลค่า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“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สินค้าเสื่อม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ราคาเสื่อม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”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แสดงให้เห็นว่าเงินมีสภาพคล่อง ค่าคงที่ ใช้จ่ายสะดวกและทันที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รูปแบบและค่าของเงิน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ค่าภายในประเทศ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เงินเทียบกับสินค้า/บริการ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ค่าภายนอกประเทศ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เงินเทียบกับอีกสกุลเงินหนึ่ง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ประเภทของเงิน</a:t>
            </a:r>
            <a:endParaRPr lang="en-US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นิยามต่างๆ ของปริมาณเงิน (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Money Supply)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ในความหมายแคบ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(M1 -&gt; Narrow)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ธนบัตร + เหรียญกษาปณ์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b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เงินฝากกระแสรายวัน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ในความหมายกว้าง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(M2 -&gt; Broad) :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M1 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เงินฝากออมทรัพย์และเงินฝากประจำของประชาชน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เงินเฟ้อ เงินฝืด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นโยบาบายทางการคลัง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เกี่ยวกับรายจ่ายของรัฐบาล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หนี้สินสาธารณะ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ด้านภาษีอากร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</a:t>
            </a: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รายได้)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เป็นรายได้ส่วนใหญ่ของรัฐ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ด้านงบประมาณ (รายจ่าย)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มีแนวโน้มใช้แบบขาดดุล (จากรายจ่ายที่สูงขึ้น)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???</a:t>
            </a:r>
            <a:endParaRPr lang="th-TH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หนี้สาธารณะ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มาจากการกู้ยืมจากทั้งในและนอกประเทศ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นโยบายทางการเงิน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เกี่ยวกับรายรับ – จ่ายของรัฐบาล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การควบคุมปริมาณ (ทั่วไป)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การซื้อหลักทรัพย์ของรัฐ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การควบคุมคุณภาพ (เฉพาะทาง)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การควบคุมสินเชื่อต่างๆ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Direct Control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ให้ธนาคารกำหนดวงเงินกู้สูงสุด ให้สินเชื่อเท่าที่จำเป็น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endParaRPr lang="th-TH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lvl="1"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7" y="1552754"/>
            <a:ext cx="1441967" cy="1355222"/>
            <a:chOff x="5053377" y="1328116"/>
            <a:chExt cx="1441967" cy="1355222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35522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ลักษณะของเงินที่ดี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สังคมยอมรับ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สะดวกสบาย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หายาก แต่มีความคงทน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มีเสถียรภาพ คงที่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แบ่งออก</a:t>
              </a:r>
              <a:r>
                <a:rPr lang="th-TH" sz="90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ย่อยๆ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ได้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จดจำโดยง่าย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มีลักษณะเหมือนกัน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การเงิน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3C123D-FF7F-2B29-A5B2-83D5866FE8A9}"/>
              </a:ext>
            </a:extLst>
          </p:cNvPr>
          <p:cNvGrpSpPr/>
          <p:nvPr/>
        </p:nvGrpSpPr>
        <p:grpSpPr>
          <a:xfrm>
            <a:off x="404918" y="3444932"/>
            <a:ext cx="1299191" cy="1919197"/>
            <a:chOff x="5053377" y="1328115"/>
            <a:chExt cx="1441967" cy="191919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63BF6FF-6D76-5FDC-68B6-983600CCAAAC}"/>
                </a:ext>
              </a:extLst>
            </p:cNvPr>
            <p:cNvSpPr/>
            <p:nvPr/>
          </p:nvSpPr>
          <p:spPr>
            <a:xfrm>
              <a:off x="5053377" y="1328115"/>
              <a:ext cx="1441966" cy="1919197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0BEBD99-0B2A-604D-B0F3-54EDBB5C83BE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199B1D-D3F6-E0A1-256F-4BDF1FCFB50C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เหรียญกษาปณ์ (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Coin)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DBFC4E-C3FF-E144-220C-253CC118EBEA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สร้างจากโลหะ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(มักผสม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Ni +_ Cu)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ไม่ต้องค้ำประกัน เพราะค่าอยู่ในตัวมัน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ออกโดยกองกษาปณ์ กรมธนารักษ์</a:t>
              </a:r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ชำระหนี้ได้ถึง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1,000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บาทเท่านั้น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2E3F95-DFCD-DEA0-EB39-188FEF0B1440}"/>
              </a:ext>
            </a:extLst>
          </p:cNvPr>
          <p:cNvGrpSpPr/>
          <p:nvPr/>
        </p:nvGrpSpPr>
        <p:grpSpPr>
          <a:xfrm>
            <a:off x="1796070" y="3444933"/>
            <a:ext cx="1299191" cy="1919196"/>
            <a:chOff x="5053377" y="1328116"/>
            <a:chExt cx="1441967" cy="191919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2EE7F65-BA5E-54CF-7A6D-C83DCD552398}"/>
                </a:ext>
              </a:extLst>
            </p:cNvPr>
            <p:cNvSpPr/>
            <p:nvPr/>
          </p:nvSpPr>
          <p:spPr>
            <a:xfrm>
              <a:off x="5053377" y="1328116"/>
              <a:ext cx="1441966" cy="1919196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99B7C08-4A53-115F-9D84-CC86B0960AA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6883F8-FE29-B139-4A42-80FC40C6BBBE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ธนบัตร (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Banknote)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F4F51D-6FDD-53CE-12D1-C645E3EBBC3E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ทำจากกระดาษ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มีหลายแบบ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รัชกาลที่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10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ใช้แบบ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17++)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ต้องหาอะไรมาค้ำประกัน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ทองคำ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ธนาคารกลางออกให้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B1E1CF-CA24-F27D-D525-5C851FDF88A5}"/>
              </a:ext>
            </a:extLst>
          </p:cNvPr>
          <p:cNvGrpSpPr/>
          <p:nvPr/>
        </p:nvGrpSpPr>
        <p:grpSpPr>
          <a:xfrm>
            <a:off x="3187222" y="3444933"/>
            <a:ext cx="1299191" cy="1919196"/>
            <a:chOff x="5053377" y="1328116"/>
            <a:chExt cx="1441967" cy="191919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C2C4A58-80FF-D4A1-C4BE-5F4317BBEE98}"/>
                </a:ext>
              </a:extLst>
            </p:cNvPr>
            <p:cNvSpPr/>
            <p:nvPr/>
          </p:nvSpPr>
          <p:spPr>
            <a:xfrm>
              <a:off x="5053377" y="1328116"/>
              <a:ext cx="1441966" cy="1919196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D8813EC-7D13-162D-AD31-B570EBA4051F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7B0542-0825-9CC4-9AD3-DE530F3AD735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เงินฝากกระแสรายวัน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B3C83DE-0FC2-FA0F-1B74-AFA2779E3358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มักมาในรูปของ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Cheque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ซึ่งจ่ายได้ทันที</a:t>
              </a:r>
            </a:p>
            <a:p>
              <a:pPr algn="ctr"/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en-US" sz="900" i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 </a:t>
              </a:r>
              <a:r>
                <a:rPr lang="th-TH" sz="900" i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เช็คของขวัญ บัตรเครดิต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1F5ECBE0-5609-19A5-5389-1EAD87E2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89" y="4903090"/>
            <a:ext cx="490682" cy="3746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E101417-04C2-D300-2157-605B176A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61" y="4809193"/>
            <a:ext cx="853041" cy="4453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9A0877-2D93-8390-EA4A-DC01FF159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181" y="4660512"/>
            <a:ext cx="1173306" cy="5430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4FAE18-4D54-F00E-65F6-4DB1CB0FA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27" y="6416878"/>
            <a:ext cx="3445055" cy="138334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CA1C6A4-5601-4662-94AE-48E5ED7D679B}"/>
              </a:ext>
            </a:extLst>
          </p:cNvPr>
          <p:cNvGrpSpPr/>
          <p:nvPr/>
        </p:nvGrpSpPr>
        <p:grpSpPr>
          <a:xfrm>
            <a:off x="5052892" y="6658535"/>
            <a:ext cx="1441967" cy="1355222"/>
            <a:chOff x="5053377" y="1328116"/>
            <a:chExt cx="1441967" cy="1355222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305A4CB-46AC-6548-F2A9-F79CB95A9DBF}"/>
                </a:ext>
              </a:extLst>
            </p:cNvPr>
            <p:cNvSpPr/>
            <p:nvPr/>
          </p:nvSpPr>
          <p:spPr>
            <a:xfrm>
              <a:off x="5053377" y="1328116"/>
              <a:ext cx="1441966" cy="135522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B09A5D66-6246-225B-B81E-A52C4B158E50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38E2CB-2FDF-FCED-6FBF-60E6E1253B79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ประเภทเงินเฟ้อ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D63BB2-4F25-8B72-40A8-5F8145EFEFE5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    </a:t>
              </a:r>
              <a:r>
                <a:rPr lang="th-TH" sz="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ราคาสินค้า (</a:t>
              </a:r>
              <a:r>
                <a:rPr lang="en-US" sz="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%/</a:t>
              </a:r>
              <a:r>
                <a:rPr lang="th-TH" sz="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ปี)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เงินเฟ้ออ่อนๆ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(+) : </a:t>
              </a:r>
            </a:p>
            <a:p>
              <a:pPr lvl="2"/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     -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5</a:t>
              </a:r>
              <a:endParaRPr lang="th-TH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เงินเฟ้อปานกลาง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</a:t>
              </a:r>
            </a:p>
            <a:p>
              <a:pPr lvl="2"/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     -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20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เงินเฟ้อรุนแรง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</a:t>
              </a: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F1956F0-09DC-29D6-8AA6-846CA82040D8}"/>
              </a:ext>
            </a:extLst>
          </p:cNvPr>
          <p:cNvCxnSpPr>
            <a:cxnSpLocks/>
          </p:cNvCxnSpPr>
          <p:nvPr/>
        </p:nvCxnSpPr>
        <p:spPr>
          <a:xfrm>
            <a:off x="6209607" y="7215441"/>
            <a:ext cx="0" cy="65981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8610E86-7E6C-9D78-D686-FB3922F0C91F}"/>
              </a:ext>
            </a:extLst>
          </p:cNvPr>
          <p:cNvGrpSpPr/>
          <p:nvPr/>
        </p:nvGrpSpPr>
        <p:grpSpPr>
          <a:xfrm>
            <a:off x="5052890" y="3483916"/>
            <a:ext cx="1441967" cy="1814561"/>
            <a:chOff x="5053377" y="1328115"/>
            <a:chExt cx="1441967" cy="181456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764213F-8E41-250F-3DDB-373361B1643B}"/>
                </a:ext>
              </a:extLst>
            </p:cNvPr>
            <p:cNvSpPr/>
            <p:nvPr/>
          </p:nvSpPr>
          <p:spPr>
            <a:xfrm>
              <a:off x="5053377" y="1328115"/>
              <a:ext cx="1441966" cy="1814561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1A5CE27-DBB9-21CB-AECB-837AAF6F36A8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04704-8252-2E5E-65F5-CA2ABB15C817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สิ่งที่ใกล้เคียงกับเงิน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1879EF-65A5-2E59-304C-B0A37F2F39B0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คล้ายๆ เงิน แต่ต้องไปแลกเปลี่ยนเป็นเงินก่อน (ยังใช้ไม่ได้ทันที)</a:t>
              </a:r>
            </a:p>
            <a:p>
              <a:pPr algn="ctr"/>
              <a:endParaRPr lang="th-TH" sz="9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en-US" sz="900" i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 </a:t>
              </a:r>
              <a:r>
                <a:rPr lang="th-TH" sz="900" i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เช็คเดินทาง ตั๋วแลกเงิน พันธบัตร ธนานัติ</a:t>
              </a:r>
            </a:p>
            <a:p>
              <a:pPr algn="ctr"/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เช็คของขวัญ</a:t>
              </a:r>
              <a:r>
                <a:rPr lang="th-TH" sz="900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ไม่ใช่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Near Money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เนื่องจากสามารถใช้ได้ทันที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5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4440077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4432096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241300"/>
            <a:ext cx="1677723" cy="9350066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98812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125000"/>
            </a:pP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การคลัง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การหารายได้ของรัฐบาล เพื่อนำมาใช้ในกิจกรรมที่เป็นประโยชน์ต่อประเทศ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เกี่ยวกับ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รายรับของรัฐ รายจ่ายของรัฐ (งบประมาณ) การก่อหนี้สาธารณะ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รายรับของรัฐบาล </a:t>
            </a: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ภาษีอากร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ประเทศไทยใช้ระบบก้าวหน้า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(Progressive) 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ยิ่งมีรายได้สูง อัตราภาษีจะเพิ่มสูงขึ้นแบบขั้นบันได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		</a:t>
            </a: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ประเภทของภาษี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การกู้เงินของรัฐบาล</a:t>
            </a:r>
            <a:endParaRPr lang="en-US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แหล่งกู้เงินภายในประเทศ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ธนาคารแห่งประเทศไทย ธนาคารออมสิน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(มักกู้ในรูปของพันธบัตร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i.e.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สลากออมสิน)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แหล่งกู้เงินภายนอกประเทศ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สถาบันการเงินระหว่างประเทศ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(โดยการกู้จะต้องใช้ในโครงการเท่านั้น เอาไปใส่ในงบประมาณไม่ได้)</a:t>
            </a:r>
          </a:p>
          <a:p>
            <a:pPr marL="171450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เงินคงคลัง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เงินเหลือจากงบประมาณปีก่อนๆ ซึ่งรัฐไม่ต้องขออนุญาตใช้จากรัฐสภา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รายจ่ายของรัฐบาล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จุดประสงค์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เพิ่มผลผลิต จัดสาธารณูปโภค รักษาความสงบ ป้องกันประเทศ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ประเภทของรายจ่าย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เกษตร อุตสาหกรรม คมนาคมและสื่อสาร </a:t>
            </a:r>
            <a:b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พาณิชย์และท่องเที่ยว วิทยาศาสตร์และเทคโนโลยี การศึกษา สาธารณสุข บริการสังคม ความสงบภายใน ความมั่งคงแห่งชาติ บริหารทั่วไป ชำระหนี้กู้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 err="1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การทำ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งบประมาณแผ่นดิน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แผนการหารายได้และการใช้จ่ายเงินในโครงการต่างๆ ของรัฐบาล โดยจะเป็นหน้าที่ของรัฐบาลเป็นผู้จัดทำ และให้รัฐสภาอนุมัติ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หลักการของงบประมาณแผ่นดิน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ฝ่ายบริหารจัดเก็บรายได้ แต่ให้ฝ่ายนิติบัญญัติอนุมัติรายจ่าย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เงินทั้งหมดที่ได้ต้องส่งให้คลังแผ่นดิน และต้องจ่ายโดยใช้จากคลัง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ต้องกำหนดรายได้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–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จ่ายแบบล่วงหน้า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ต้องแสดง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Details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ว่าจะเอาเงินไปใช้ทำอะไรอย่างละเอียด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ขั้นตอน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การทำ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งบประมาณแผ่นดิน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รัฐบาลแจ้งองค์กรของรัฐทำงบประมาณให้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ให้สำนักงบประมาณ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categorize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งบประมาณเป็นหมวดๆ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รัฐสภารับร่างงบประมาณจากรัฐบาล และแต่งตั้งกรรมาธิการเพื่อตรวจสอบแต่ละมาตรา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ลงมติว่ารับร่าง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or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ไม่รับร่าง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ถ้าไม่เห็นชอบ (ไม่รับร่าง)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ต้องแก้ไข/เปลี่ยนรัฐบาล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ถ้าเห็นชอบ (รับร่าง)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สามารถนำเงินไปใช้ได้จากที่นำเสนอเลย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ลักษณะงบประมาณแผ่นดิน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งบแบบเกินดุล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ยอดรายได้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งบแบบขาดดุล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ยอดรายได้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งบแบบขาดดุล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ยอดรายได้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&lt;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(ต้องเอาเงินกู้ เงินคงคลังมาสมทบเพิ่ม)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การประมาณรายได้ – รายจ่าย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รายจ่ายประมาณได้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2 </a:t>
            </a: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วิธี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แบบตายตัว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(ใช้กับรายจ่ายที่คงตัว แน่นอน)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แบบคาดคะเน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(พวกค่าก่อสร้างในโครงการ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ที่มีค่าใช้จ่ายไม่แน่นอน)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รายได้คาดการณ์ยากกว่า เพราะปริมาณภาษีจะแปรผันตาม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ภาวะเศรษฐกิจ ซึ่งต้องสังเกตถึงความเปลี่ยนแปลงนี้อยู่เสมอ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48F28B-9B82-D3CA-8515-0E11E94BE8D2}"/>
              </a:ext>
            </a:extLst>
          </p:cNvPr>
          <p:cNvGrpSpPr/>
          <p:nvPr/>
        </p:nvGrpSpPr>
        <p:grpSpPr>
          <a:xfrm>
            <a:off x="404917" y="368164"/>
            <a:ext cx="4083872" cy="215008"/>
            <a:chOff x="404917" y="1397922"/>
            <a:chExt cx="4083872" cy="215008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31DC6E-8A68-FAE4-519B-695027BB3B79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การคลังสาธารณะ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0DA136-190B-5542-DFF2-DAE10EC3BB12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2</a:t>
              </a: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9E645BA-B32C-5608-EC43-906CCF2759CF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C67D45-2530-5E76-FC71-B555CDEE4358}"/>
              </a:ext>
            </a:extLst>
          </p:cNvPr>
          <p:cNvGrpSpPr/>
          <p:nvPr/>
        </p:nvGrpSpPr>
        <p:grpSpPr>
          <a:xfrm>
            <a:off x="793837" y="1667560"/>
            <a:ext cx="1803328" cy="1919197"/>
            <a:chOff x="5053377" y="1328115"/>
            <a:chExt cx="1441967" cy="191919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32B000D-1713-4403-144D-8096478271C1}"/>
                </a:ext>
              </a:extLst>
            </p:cNvPr>
            <p:cNvSpPr/>
            <p:nvPr/>
          </p:nvSpPr>
          <p:spPr>
            <a:xfrm>
              <a:off x="5053377" y="1328115"/>
              <a:ext cx="1441966" cy="1919197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9F68EF6-D63F-BFEA-0084-7BF9646B63E5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4CD4E-7A4E-28CB-8059-1F0B1605029E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แบ่งตามการผลักภาระ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639B1-0E8C-B969-FC11-130557FB63BF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ภาษีทางตรง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เก็บจาก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ผู้มีรายได้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ภาษีทางอ้อม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เก็บจากการซื้อสินค้าและบริการ มีทั้ง</a:t>
              </a:r>
            </a:p>
            <a:p>
              <a:pPr marL="171450" indent="-171450">
                <a:buFontTx/>
                <a:buChar char="-"/>
              </a:pPr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ภาษีศุลกากร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นำเข้าออกสินค้า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ภาษีสรรพสามิต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พวกสิ่งไม่ดี น้ำมัน ปูน ไม้ขีดไฟ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ภาษีสรรพากร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ภาษีมูลค่าเพิ่ม</a:t>
              </a:r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8813A8-EC32-39D4-1ED1-1579D205C367}"/>
              </a:ext>
            </a:extLst>
          </p:cNvPr>
          <p:cNvGrpSpPr/>
          <p:nvPr/>
        </p:nvGrpSpPr>
        <p:grpSpPr>
          <a:xfrm>
            <a:off x="2685461" y="1667559"/>
            <a:ext cx="1803328" cy="1919197"/>
            <a:chOff x="5053377" y="1328115"/>
            <a:chExt cx="1441967" cy="191919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428F05-8D90-C2B5-117F-0206EEE0DCEA}"/>
                </a:ext>
              </a:extLst>
            </p:cNvPr>
            <p:cNvSpPr/>
            <p:nvPr/>
          </p:nvSpPr>
          <p:spPr>
            <a:xfrm>
              <a:off x="5053377" y="1328115"/>
              <a:ext cx="1441966" cy="1919197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6F79D6-9334-893D-0F66-EA8FF2578C37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7884E3-B2CC-7068-908F-2D8B73DD4590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แบ่งตามระดับที่จัดเก็บ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7DEE02-2660-8D73-51FA-861D50250ACB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ภาษีระดับประเทศ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ภาษีเงินได้ ภาษีมูลค่าเพิ่ม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ภาษีระดับท้องถิ่น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ภาษีบำรุงท้องที่ ภาษีที่ดิน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A90543-EF9F-631E-E1A1-1C09EC3AB5D4}"/>
              </a:ext>
            </a:extLst>
          </p:cNvPr>
          <p:cNvSpPr/>
          <p:nvPr/>
        </p:nvSpPr>
        <p:spPr>
          <a:xfrm>
            <a:off x="982824" y="2637452"/>
            <a:ext cx="1556942" cy="7215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6054D8-FEA6-C0C8-5C9F-921FE38B1C79}"/>
              </a:ext>
            </a:extLst>
          </p:cNvPr>
          <p:cNvGrpSpPr/>
          <p:nvPr/>
        </p:nvGrpSpPr>
        <p:grpSpPr>
          <a:xfrm>
            <a:off x="5053377" y="3610915"/>
            <a:ext cx="1441967" cy="1216723"/>
            <a:chOff x="5053377" y="1328116"/>
            <a:chExt cx="1441967" cy="121672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2A83557-6120-50A5-3C4C-82F85CF24674}"/>
                </a:ext>
              </a:extLst>
            </p:cNvPr>
            <p:cNvSpPr/>
            <p:nvPr/>
          </p:nvSpPr>
          <p:spPr>
            <a:xfrm>
              <a:off x="5053377" y="1328116"/>
              <a:ext cx="1441966" cy="1216723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609EE9D-F866-E59D-DDAC-6757D81A1264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A8423F-6A61-E62B-E3AC-3D479F782682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การใช้เงินคงคลังของรัฐ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A9F286-ADB7-F20A-F9E2-3541B6790673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ชดเชยการขาดดุลงบฯ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ชำระหนี้ต่างประเทศ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ซื้อสินทรัพย์ตปท.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ไถ่ถอนพันธบัตรรัฐ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ถ้าต้องใช้ตามกฎหมายแต่ไม่ได้ตั้งงบไว้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FF35F3-4969-4036-D022-EFBAD5F3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625" y="635004"/>
            <a:ext cx="1555470" cy="11069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F1BC09-EC8B-DCD5-23F5-EBDB5FDC4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845" y="1812363"/>
            <a:ext cx="1539846" cy="157808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443F788-92AD-5D07-7B1B-150A7EBBD153}"/>
              </a:ext>
            </a:extLst>
          </p:cNvPr>
          <p:cNvGrpSpPr/>
          <p:nvPr/>
        </p:nvGrpSpPr>
        <p:grpSpPr>
          <a:xfrm>
            <a:off x="5051784" y="5343044"/>
            <a:ext cx="1441967" cy="852483"/>
            <a:chOff x="5053377" y="1328116"/>
            <a:chExt cx="1441967" cy="852483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2B0504-63A9-6074-8BDD-14EA3DE44F83}"/>
                </a:ext>
              </a:extLst>
            </p:cNvPr>
            <p:cNvSpPr/>
            <p:nvPr/>
          </p:nvSpPr>
          <p:spPr>
            <a:xfrm>
              <a:off x="5053377" y="1328116"/>
              <a:ext cx="1441966" cy="852483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F7A0755-EBD8-2005-59CB-F68287C329DF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99B539-5616-AE66-5FB7-C6FBAABE9E32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รู้หรือไม่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922972-F1C6-5FF5-8F94-66E337F5CFE7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ประเทศไทยเริ่มทำงบประมาณแผ่นดินใน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รัชกาลที่ 5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ACD768-2841-DD5F-39D4-13FEF5390885}"/>
              </a:ext>
            </a:extLst>
          </p:cNvPr>
          <p:cNvGrpSpPr/>
          <p:nvPr/>
        </p:nvGrpSpPr>
        <p:grpSpPr>
          <a:xfrm>
            <a:off x="5051784" y="6832088"/>
            <a:ext cx="1441967" cy="719623"/>
            <a:chOff x="5053377" y="1328116"/>
            <a:chExt cx="1441967" cy="71962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2FCE94B-C985-0536-8440-1EE4F1610E78}"/>
                </a:ext>
              </a:extLst>
            </p:cNvPr>
            <p:cNvSpPr/>
            <p:nvPr/>
          </p:nvSpPr>
          <p:spPr>
            <a:xfrm>
              <a:off x="5053377" y="1328116"/>
              <a:ext cx="1441966" cy="719623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D2A24E8-1675-48E1-7D99-DFDA3E33BF4A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B606AA-F11C-793D-554C-72883A115CA4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ปีงบประมาณของไทย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96B59E-FAEC-6D25-CA26-70FC54612A57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1 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ตุลาคม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– 30 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กันยายน</a:t>
              </a:r>
              <a:b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(ตัดรอบทุกๆ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30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ก.ย.)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E22B066-C1D7-EFDB-3027-FC4AD3980F8E}"/>
              </a:ext>
            </a:extLst>
          </p:cNvPr>
          <p:cNvCxnSpPr/>
          <p:nvPr/>
        </p:nvCxnSpPr>
        <p:spPr>
          <a:xfrm>
            <a:off x="1757082" y="1380564"/>
            <a:ext cx="26728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6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4440077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4432096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241300"/>
            <a:ext cx="1677723" cy="9350066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82193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125000"/>
            </a:pP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25000"/>
            </a:pP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สถาบันทางการเงินที่ก่อให้เกิดความคล่องตัวทางเศรษฐกิจ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ประเภทเงินฝากที่ธนาคารพาณิชย์รับ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เงินฝากกระแสรายวัน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บัญชีที่สามารถเขียน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cheque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สั่งจ่าย (สะดวกกว่า)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ขอใช้วงเงินเบิกเกินบัญชี (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O/D)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เพื่อเพิ่มสภาพคล่อง แต่ไม่มีดอกเบี้ยให้นะ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เงินฝากออมทรัพย์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บัญชีที่ไม่กำหนดจำนวนครั้งในการถอน และสามารถหักบัญชีอัตโนมัติได้ แต่จะมีอัตราดอกเบี้ยที่ต่ำและคิดดอกเบี้ยเป็นรายวัน</a:t>
            </a:r>
            <a:b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(เหมาะสำหรับบัญชีที่มีสภาพคล่องสูง ออมเงินในระยะสั้น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รับเงินเดือน)</a:t>
            </a: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เงินฝากประจำ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มีการกำหนดระยะเวลาฝาก – ถอนที่แน่นอน และมีอัตราดอกเบี้ยสูงกว่าเพื่อเป็นแรงจูงใจ และรัฐบาลสามารถนำเงินส่วนนี้ไปใช้ได้</a:t>
            </a:r>
            <a:b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(เหมาะสำหรับผู้ที่มีเงินแต่ยังไม่อยากใช้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/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ออมเงินโดยหวังดอกเบี้ย)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ธนาคารพิเศษ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มีรัฐบาลเป็นเจ้าของ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ธนาคารออมสิน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ระดมเงินฝากเพื่อให้รัฐกู้ยืม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ธนาคารอาคารสงเคราะห์ (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ธ.อ.ส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.)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ให้กู้ยืมเงินไปซื้อ/ซ่อมที่อยู่อาศัย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ธนาคารเพื่อการเกษตรฯ (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ธ.ก.ส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.)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ให้เกษตรกรนำเงินกู้ไปทำเกษตร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ธนาคารเพื่อการส่งออกและนำเข้า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(EXIM)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ธนาคารพัฒนาวิสาหกิจฯ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SME)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ธนาคารอิสลาม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นำหลักศาสนาอิสลามไปใช้ในการรับฝากและกู้ยืมเงิน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สถาบันทางการเงินที่ไม่ใช่ธนาคาร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บริษัทประกันภัย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รับเบี้ยประกันภัยจากผู้เอาประกันภัยไปตอนแทนในกรณีเสียชีวิต/ประสบอุบัติเหตุ/ทรัพย์สินเสียหาย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โรงรับจำนำ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รับจำนำสังหาริมทรัพย์มูลค่าไม่เกิน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100,000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บาท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สหกรณ์การเกษตร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ระดมเงินฝากให้สมาชิกไปใช้ในการเกษตร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สหกรณ์ออมทรัพย์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ระดมเงินฝากให้สมาชิกไปใช้จ่ายต่างๆ</a:t>
            </a:r>
            <a:b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(ทั้งคู่เสียดอกเบี้ยต่ำและผ่อนชำระยาว)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บริษัทเครดิตฟองซิเอร์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คล้ายๆ </a:t>
            </a:r>
            <a:r>
              <a:rPr lang="th-TH" sz="900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ธ.อ.ส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. แต่เป็นของเอกชน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ตลาดหลักทรัพย์แห่งประเทศไทย (ตลาดหุ้น)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ซื้อขายหุ้นทุกชนิด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บริษัทเงินทุน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ระดมเงินในในรูปตั๋วเงิน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บริษัทหลักทรัพย์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เป็นนายหน้าซื้อขายหลักทรัพย์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บริษัทเงินทุนอุตสาหกรรมแห่งประเทศไทย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ระดม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เงินฝากและให้นักอุตสาหกรรมใช้ในการอุตสาหกรรม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48F28B-9B82-D3CA-8515-0E11E94BE8D2}"/>
              </a:ext>
            </a:extLst>
          </p:cNvPr>
          <p:cNvGrpSpPr/>
          <p:nvPr/>
        </p:nvGrpSpPr>
        <p:grpSpPr>
          <a:xfrm>
            <a:off x="404917" y="368164"/>
            <a:ext cx="4083872" cy="215008"/>
            <a:chOff x="404917" y="1397922"/>
            <a:chExt cx="4083872" cy="215008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31DC6E-8A68-FAE4-519B-695027BB3B79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ธนาคาร และสถาบันการเงินอื่นๆ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0DA136-190B-5542-DFF2-DAE10EC3BB12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3</a:t>
              </a: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9E645BA-B32C-5608-EC43-906CCF2759CF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88D38-2337-72BF-86E6-384B45FF3496}"/>
              </a:ext>
            </a:extLst>
          </p:cNvPr>
          <p:cNvGrpSpPr/>
          <p:nvPr/>
        </p:nvGrpSpPr>
        <p:grpSpPr>
          <a:xfrm>
            <a:off x="622255" y="846858"/>
            <a:ext cx="1803328" cy="1423193"/>
            <a:chOff x="5053377" y="1328115"/>
            <a:chExt cx="1441967" cy="142319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1FFF035-E84F-56F5-5334-6DCFCBE8BB2C}"/>
                </a:ext>
              </a:extLst>
            </p:cNvPr>
            <p:cNvSpPr/>
            <p:nvPr/>
          </p:nvSpPr>
          <p:spPr>
            <a:xfrm>
              <a:off x="5053377" y="1328115"/>
              <a:ext cx="1441966" cy="1423193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4D899AD-1416-D090-F221-F8A071A9DE21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E3109E-8AC1-139A-185C-EE1C06EF8D73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ธนาคารกลาง (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Central)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303124-EFBD-0282-E230-B7A33D039CE2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เป็นสถาบันทางการเงินที่สูงที่สุดในประเทศ ตั้งขึ้นหลัง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WWII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โดยจะควบคุมการเงินในประเทศ และดูแลปริมาณเงินให้สมดุล</a:t>
              </a:r>
            </a:p>
            <a:p>
              <a:pPr algn="ctr"/>
              <a:endParaRPr lang="th-TH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มีชื่อว่า ธนาคารแห่งประเทศไทย</a:t>
              </a:r>
              <a:b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aka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</a:t>
              </a:r>
              <a:r>
                <a:rPr lang="th-TH" sz="9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แบงค์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ชาติ)</a:t>
              </a:r>
              <a:endParaRPr lang="en-US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7FD8B6-7E66-92CE-D89F-5DAA450BAEDD}"/>
              </a:ext>
            </a:extLst>
          </p:cNvPr>
          <p:cNvGrpSpPr/>
          <p:nvPr/>
        </p:nvGrpSpPr>
        <p:grpSpPr>
          <a:xfrm>
            <a:off x="2513879" y="846857"/>
            <a:ext cx="1803328" cy="1423193"/>
            <a:chOff x="5053377" y="1328115"/>
            <a:chExt cx="1441967" cy="142319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DDC37BC-6955-4F92-4C7C-67F6A1445B14}"/>
                </a:ext>
              </a:extLst>
            </p:cNvPr>
            <p:cNvSpPr/>
            <p:nvPr/>
          </p:nvSpPr>
          <p:spPr>
            <a:xfrm>
              <a:off x="5053377" y="1328115"/>
              <a:ext cx="1441966" cy="1423193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EA45F9E5-FF7F-0A56-E2BD-C1E29062533C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0F28E3-DB05-AC80-732C-BD87FDE16913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ธนาคารพาณิชย์ (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Commercial)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6D6D3-4CA9-B630-5F15-A61499CE685F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เป็นสถาบันที่ทำธุรกิจด้านการเงิน มีทั้งที่มาจากรัฐบาลและเอกชน</a:t>
              </a:r>
            </a:p>
            <a:p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หน้าที่หลักๆ คือ </a:t>
              </a:r>
              <a:b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รับฝากเงินประเภทต่างๆ ให้กู้เงิน ให้บริการทางการเงิน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4B2D000-6518-F243-BC87-66763CEC19B6}"/>
              </a:ext>
            </a:extLst>
          </p:cNvPr>
          <p:cNvGrpSpPr/>
          <p:nvPr/>
        </p:nvGrpSpPr>
        <p:grpSpPr>
          <a:xfrm>
            <a:off x="5053377" y="5016637"/>
            <a:ext cx="1441967" cy="1493722"/>
            <a:chOff x="5053377" y="1328116"/>
            <a:chExt cx="1441967" cy="149372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74FD315-0C6B-B577-E657-0FFA9B3CF088}"/>
                </a:ext>
              </a:extLst>
            </p:cNvPr>
            <p:cNvSpPr/>
            <p:nvPr/>
          </p:nvSpPr>
          <p:spPr>
            <a:xfrm>
              <a:off x="5053377" y="1328116"/>
              <a:ext cx="1441966" cy="1486521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C59CB757-2B29-20BC-5CCE-856BB267BBB8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604C2-A967-27B6-703C-962C9785EB2A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โรงรับจำนำ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AD211-AAAD-D260-58BB-33EE86DE9553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ถ้าเป็นของเทศบาล เรียก</a:t>
              </a:r>
            </a:p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สถานธนานุบาล</a:t>
              </a:r>
            </a:p>
            <a:p>
              <a:pPr algn="ctr"/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ถ้าเป็นของกรมประชาสงเคราะห์ เรียก 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สถานธนานุเคราะห์</a:t>
              </a:r>
            </a:p>
            <a:p>
              <a:pPr algn="ctr"/>
              <a:endParaRPr lang="th-TH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(ข้อสังเกต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คำสมาส)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69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15651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5">
                  <a:lumMod val="40000"/>
                  <a:lumOff val="6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หน่วยที่ 5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เศรษฐกิจระหว่างประเทศ</a:t>
            </a:r>
            <a:endParaRPr lang="en-US" sz="1364" dirty="0">
              <a:solidFill>
                <a:schemeClr val="accent5">
                  <a:lumMod val="40000"/>
                  <a:lumOff val="60000"/>
                  <a:alpha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1560491"/>
            <a:ext cx="4260626" cy="7564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การค้าระหว่างประเทศ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การเอาสินค้าบริการไปแลกเปลี่ยนกับประเทศหนึ่งในทั้ง 3 รูปแบบ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 2 ชนิด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Import (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นำเข้า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–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เอาจากตปท.เข้ามา)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                 Export (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ส่งออก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–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เอาให้กับตปท.)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ประโยชน์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เป็นเหมือนการแบ่งงานทำตามความถนัด ทำให้ประเทศต่างๆ มีสินค้าครบชนิด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ส่งเสริมการแข่งขันทางการค้า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นโยบายทางการค้า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แนวปฏิบัติทางการค้าของประเทศต่างๆ เพื่อรักษาผลประโยชน์ทางเศรษฐกิจ โดยมี 2 ลักษณะ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รูปแบบการประเมินผลการค้าระหว่างประเทศ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ปริมาณการค้า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มูลค่ารวมของสินค้าเข้า-ออกในเวลา 1 ปี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ศึกษาการขยายตัวทางการค้า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ดุลการค้าระหว่างประเทศ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การเปรียบเทียบมูลค่าสินค้าออกกับสินค้าเข้าในเวลา 1 ปี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ศึกษาข้อมูลการค้าของประเทศเรากับประเทศนั้นๆ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เกินดุล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ส่งออก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นำเข้า (ได้เปรียบ)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ขาดดุล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ส่งออก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&lt;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นำเข้า (เสียเปรียบ)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ได้ดุล/สมดุล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ส่งออก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นำเข้า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ลักษณะการค้าต่างประเทศของไทย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ใช้นโยบายการค้าคุ้มกันภายใต้กรอบของ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WTO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ให้เอกชนมีบทบาทในการค้ามากที่สุด โดยรัฐจะเป็นผู้อำนวยความสะดวก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สินค้าจากตปท. จะเสียภาษีอัตราเดียวกันหมด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การเงินระหว่างประเทศ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แสดงความสัมพันธ์ทางการค้าในรูปของเงิน/การลงทุน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การแลกเปลี่ยนเงินตราต่างประเทศ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การเอาเงินสกุลหนึ่งไปแลกกับสกุลหนึ่ง </a:t>
            </a:r>
            <a:b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ณ ธนาคารพาณ</a:t>
            </a:r>
            <a:r>
              <a:rPr lang="th-TH" sz="900" dirty="0" err="1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ิขย์</a:t>
            </a: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 2 อัตราหลักๆ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อัตราซื้อ (ราคาต่ำ)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อัตราขาย (ราคาสูง)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ระบบอัตราแลกเปลี่ยนเงินตราที่สำคัญ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แบบคงที่ (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Fixed)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แบบตะกร้าเงิน (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Basket)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แบบลอยตัว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(Floating)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ลอยตัวเสรี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(Free Float)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ลอยตัวชนิดมีตัวจัดการ (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Manage Float) : 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ไทยใช้ระบบนี้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b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โดยเอาอุปสงค์-อุปทานเป็นตัวกำหนด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เปรียบเทียบค่าเงินแข็ง อ่อน</a:t>
            </a:r>
            <a:endParaRPr lang="en-US" sz="900" b="1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7" y="3032419"/>
            <a:ext cx="1441967" cy="1505462"/>
            <a:chOff x="5053377" y="1328116"/>
            <a:chExt cx="1441967" cy="1505462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50546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078501" y="1395566"/>
              <a:ext cx="1416841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การทุ่มตลาด (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Dumping)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21509"/>
              <a:ext cx="144196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(คุ้มกัน) การส่งสินค้าออกไปขายในต่างประเทศ</a:t>
              </a:r>
              <a:b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ในราคาถูกกว่า เพื่อ</a:t>
              </a:r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เฉพาะกิจ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ล้างสต็อก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ชั่วคราว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หาและกำจัดคู่แข่ง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ถาวร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ผูกขาดตลาด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การค้าระหว่างประเทศ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462C0F2-9046-1B06-4418-AE2310351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4"/>
          <a:stretch/>
        </p:blipFill>
        <p:spPr>
          <a:xfrm>
            <a:off x="362656" y="2958157"/>
            <a:ext cx="4240039" cy="15611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6E9AEC-6324-0A49-AA9F-0BF5957AAB20}"/>
              </a:ext>
            </a:extLst>
          </p:cNvPr>
          <p:cNvGrpSpPr/>
          <p:nvPr/>
        </p:nvGrpSpPr>
        <p:grpSpPr>
          <a:xfrm>
            <a:off x="404917" y="6588630"/>
            <a:ext cx="4083872" cy="215008"/>
            <a:chOff x="404917" y="1397922"/>
            <a:chExt cx="4083872" cy="215008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AAB9BB7-EBA2-7F0B-9446-B1459A0658C9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การเงินระหว่างประเทศ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D2DE08-5C43-1052-79CD-88E02C4D4279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2</a:t>
              </a:r>
              <a:endParaRPr lang="en-US" sz="1200" dirty="0">
                <a:solidFill>
                  <a:schemeClr val="accent4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E1D813EF-3D69-495A-DF2F-BFF725062825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B30DD0A-B24B-9533-B1E7-857A0D25E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6" y="8856939"/>
            <a:ext cx="4246318" cy="6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4440077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4432096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241300"/>
            <a:ext cx="1677723" cy="9350066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75545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ดุลการชำระเงินระหว่างประเทศ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การเปรียบเทียบยอดรายได้ รายจ่ายระหว่างประเทศในเวลา 1 ปี โดยแบ่งบัญชีการเงินระหว่างประเทศ 2 รูปแบบ คือ</a:t>
            </a:r>
            <a: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: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ดุลบัญชีเดินสะพัด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ผลรวมสุทธิของสิ่งต่อไปนี้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ดุลการค้า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(Trade)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ผลต่างของมูลค่าสินค้าส่งออกกับสินค้านำเข้า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ดุลบริการ (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Services)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ผลต่างสุทธิในด้านการบริการระหว่างประเทศ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การท่องเที่ยว การขนส่ง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รายได้ปฐมภูมิ (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Primary)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ผลตอบแทนการจ้างงาน (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Compensation 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เงินเดือน)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รายได้จากการลงทุน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(Investment)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รายได้ทุติยภูมิ (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Secondary)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เงินช่วยเหลือต่างๆ ที่ได้รับจากต่างประเทศ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บัญชีทุน(เคลื่อนย้าย)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บัญชีที่แสดงถึงปริมาณทุนที่ไปลงทุนในต่างประเทศ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endParaRPr lang="th-TH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บัญชีทุน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(Capital)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รายรับรายจ่ายที่เกิดจากการย้ายเงินทุน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การซื้อขายทรัพย์สินทุกรูปแบบ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บัญชีการเงิน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(Financial) 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ธุรกรรมที่ก่อให้เกิดการเปลี่ยนแปลงในสินทรัพย์และหนี้สินทางการเงินระหว่างประเทศ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การลงทุนต่างๆ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บัญชีทุนสำรองระหว่างประเทศ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แสดงการเปลี่ยนแปลงทุนสำรอง ซึ่งดุลการชำระเงินเป็นตัวกำหนด</a:t>
            </a: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lvl="1">
              <a:lnSpc>
                <a:spcPct val="120000"/>
              </a:lnSpc>
              <a:buSzPct val="125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ดุลการชำระเกินดุล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 ทำให้ทุนสำรองเพิ่มขึ้น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ดุลการชำระขาดดุล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&lt;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 ทำให้ทุนสำรองลดลง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ดุลการชำระได้ดุล (สมดุล)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รายรับ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รายจ่าย ทุนสำรองจึงคงที่</a:t>
            </a: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25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เป้าหมายของการร่วมมือทางเศรษฐกิจ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(ตามประเภทการรวมกลุ่ม)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เขตการค้าเสรี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FTA)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ยกเลิกข้อจำกัดต่างๆ และแบนการตั้งกำแพงภาษี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สหภาพศุลกากร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CU)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ปรับปรุงระบบภาษีให้เท่าเทียมกัน ไม่เลือกปฏิบัติ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ตลาดร่วม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CM)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/ ประชาคมเศรษฐกิจ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EC)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เน้นการเคลื่อนย้าย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ปัจจัยการผลิต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สหภาพเศรษฐกิจ (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EU)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ลดการแข่งขัน เน้นการแบ่งปัน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สหภาพเหนือชาติ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/ การรวมกลุ่มที่สมบูรณ์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(PU , FEI) 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การร่วมมือ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เป็นหนึ่งเดียวกัน ซึ่งเป็นเป้าหมายสูงสุดของการร่วมมือฯ</a:t>
            </a:r>
          </a:p>
          <a:p>
            <a:pPr marL="171450" indent="-171450">
              <a:lnSpc>
                <a:spcPct val="120000"/>
              </a:lnSpc>
              <a:buSzPct val="125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การลงทุนระหว่างประเทศ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การที่ประเทศหนึ่งๆ ไปลงทุนในประเทศกำลังพัฒนา (เพราะมีทรัพยากรดี แต่ขาดทุนและเทคโนโลยี) เพื่อขยายกิจการ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ประเภทการลงทุน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ลงทุนทางตรง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ตั้งโรงงาน ร้านค้า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ลงทุนทางอ้อม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การซื้อหลักทรัพย์</a:t>
            </a:r>
          </a:p>
          <a:p>
            <a:pPr marL="1085850" lvl="2" indent="-171450">
              <a:lnSpc>
                <a:spcPct val="120000"/>
              </a:lnSpc>
              <a:buSzPct val="125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ลงทุนอื่นๆ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การกู้ยืมเงิน สินเชื่อ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ข้อดี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เป็นการเปิดโอกาสให้ได้มีการพัฒนาอุตสาหกรรม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และให้ประชาชนได้เรียนรู้เทคโนโลยีใหม่ๆ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การค้าขยายตัว</a:t>
            </a:r>
          </a:p>
          <a:p>
            <a:pPr marL="628650" lvl="1" indent="-171450">
              <a:lnSpc>
                <a:spcPct val="120000"/>
              </a:lnSpc>
              <a:buSzPct val="125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ข้อเสีย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เกิดการเอาเปรียบกัน และประเทศที่รับการลงทุนมัก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เป็นเบี้ยล่างกว่าทางเศรษฐกิจ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7" y="2039541"/>
            <a:ext cx="1441967" cy="1333480"/>
            <a:chOff x="5053377" y="1328116"/>
            <a:chExt cx="1441967" cy="1333480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333480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“</a:t>
              </a: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การลงทุนต่างๆ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”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76101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โดยตรง (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Direct)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ในหลักทรัพย์ (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Portfolio)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ทางการเงิน </a:t>
              </a:r>
              <a:b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(Financial dx.)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อื่นๆ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8DC4A5-E063-6494-F4DA-98EB9ACC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20" y="454367"/>
            <a:ext cx="1441967" cy="1190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48F28B-9B82-D3CA-8515-0E11E94BE8D2}"/>
              </a:ext>
            </a:extLst>
          </p:cNvPr>
          <p:cNvGrpSpPr/>
          <p:nvPr/>
        </p:nvGrpSpPr>
        <p:grpSpPr>
          <a:xfrm>
            <a:off x="404917" y="4301536"/>
            <a:ext cx="4083872" cy="215008"/>
            <a:chOff x="404917" y="1397922"/>
            <a:chExt cx="4083872" cy="215008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31DC6E-8A68-FAE4-519B-695027BB3B79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การร่วมมือทางเศรษฐกิจระหว่างประเทศ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0DA136-190B-5542-DFF2-DAE10EC3BB12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3</a:t>
              </a:r>
              <a:endParaRPr lang="en-US" sz="1200" dirty="0">
                <a:solidFill>
                  <a:schemeClr val="accent4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19E645BA-B32C-5608-EC43-906CCF2759CF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09BFF03-3DE8-7531-5E4C-C216C670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00" y="7647533"/>
            <a:ext cx="3185620" cy="181091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AA642-8ADB-4F61-85D1-29791756AAF6}"/>
              </a:ext>
            </a:extLst>
          </p:cNvPr>
          <p:cNvSpPr/>
          <p:nvPr/>
        </p:nvSpPr>
        <p:spPr>
          <a:xfrm>
            <a:off x="1171540" y="3517497"/>
            <a:ext cx="3336699" cy="6621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6369591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6361610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2417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List 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องค์กรทางการเงิน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5DBC2-5E02-5558-C0A8-99B489E0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561187"/>
            <a:ext cx="6054438" cy="3405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8CD8D-A8C9-8F89-4B13-0E7BAE376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69"/>
          <a:stretch/>
        </p:blipFill>
        <p:spPr>
          <a:xfrm>
            <a:off x="401781" y="4109283"/>
            <a:ext cx="6054438" cy="45089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8DF73D-10CD-E6A6-FE8B-33354D0C95F7}"/>
              </a:ext>
            </a:extLst>
          </p:cNvPr>
          <p:cNvGrpSpPr/>
          <p:nvPr/>
        </p:nvGrpSpPr>
        <p:grpSpPr>
          <a:xfrm>
            <a:off x="5053377" y="7504813"/>
            <a:ext cx="1441967" cy="1165368"/>
            <a:chOff x="5053377" y="1328116"/>
            <a:chExt cx="1441967" cy="11653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58A72A-9835-49E7-B966-8052B13C2C52}"/>
                </a:ext>
              </a:extLst>
            </p:cNvPr>
            <p:cNvSpPr/>
            <p:nvPr/>
          </p:nvSpPr>
          <p:spPr>
            <a:xfrm>
              <a:off x="5053377" y="1328116"/>
              <a:ext cx="1441966" cy="1165368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080ECC-0B69-035D-6765-063A120AD9AF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7AEEC-CB76-A466-5E75-BFF68B135A25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PIGS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5AF349-CD44-0505-2071-781119A2C25E}"/>
                </a:ext>
              </a:extLst>
            </p:cNvPr>
            <p:cNvSpPr txBox="1"/>
            <p:nvPr/>
          </p:nvSpPr>
          <p:spPr>
            <a:xfrm>
              <a:off x="5053378" y="1647965"/>
              <a:ext cx="144196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กลุ่มประเทศที่เป็นหนี้</a:t>
              </a:r>
              <a:b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ในยุโรป</a:t>
              </a:r>
            </a:p>
            <a:p>
              <a:pPr algn="ctr"/>
              <a:endParaRPr lang="th-TH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ได้แก่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Portugal Ireland Greece Spain</a:t>
              </a: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9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28714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เศรษฐศาสตร์</a:t>
            </a:r>
            <a:endParaRPr lang="en-US" sz="2614" dirty="0">
              <a:solidFill>
                <a:schemeClr val="accent5">
                  <a:lumMod val="40000"/>
                  <a:lumOff val="6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หน่วยที่ 6 </a:t>
            </a:r>
            <a:r>
              <a:rPr lang="en-US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: </a:t>
            </a:r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การพัฒนาเศรษฐกิจ</a:t>
            </a:r>
            <a:endParaRPr lang="en-US" sz="1364" dirty="0">
              <a:solidFill>
                <a:schemeClr val="accent5">
                  <a:lumMod val="40000"/>
                  <a:lumOff val="60000"/>
                  <a:alpha val="40000"/>
                </a:schemeClr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1560491"/>
            <a:ext cx="4260626" cy="83855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การพัฒนาเศรษฐกิจ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การเปลี่ยนโครงสร้างทางเศรษฐกิจที่ลดความยากจน </a:t>
            </a:r>
            <a:b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การว่างงาน การกระจายรายได้ เพื่อเพิ่มความเติบโตทางเศรษฐกิจ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สาเหตุหลักของการพัฒนาเศรษฐกิจ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การเพิ่มของประชากร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ที่ไม่สอดคล้องกับทรัพยากร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ประชากรต้องใช้สินค้าดีมีราคาถูก และสามารถเข้าถึง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บริการคุณภาพได้ทุกคน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Social Infrastructure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ที่ผูกขาดกับนายทุน </a:t>
            </a: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ต้นเหตุของความเหลื่อมล้ำ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รัฐต้องช่วยเหลือผู้ด้อยโอกาสทางเศรษฐกิจได้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ระบบเศรษฐกิจที่เป็นแบบเปิด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(รับการค้าและวัฒนธรรมจากต่างประเทศ) 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เป็นตัวพัฒนาความเจริญก้าวหน้าของประเทศ</a:t>
            </a:r>
            <a:b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จนเป็นประเทศที่พัฒนาแล้ว 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ยังเป็นการช่วยไม่ให้ถูกอยู่ภายใต้อำนาจของมหาอำนาจ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ภัยพิบัติและโรคระบาด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ต้องมีมาตรการป้องกันและบรรเทาภัยพิบัติ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และสามารถช่วยเหลือผู้ประสบภัยได้ทันท่วงที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มาตรฐานการดำรงชีวิตที่ต่ำกว่าเกณฑ์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(จากความยากจน)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ประชาชนต้องมีรายได้ดี มีอิสระในการดำเนินชีวิตมากขึ้น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ความจำเป็นในการพัฒนาเศรษฐกิจ 3 ประการ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ระดับรายได้ของแต่ละบุคคลต่างกันมาก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ความเจริญด้านการคมนาคม (ปม.ว่า เฮ้ยๆ ทำไมประเทศนั้นมันพัฒนา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ดีจังวะ ประเทศกูต้องดีตามสิ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!!!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)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หลัง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WWII -&gt;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ประเทศเอกราชต้องแข่งขันพัฒนาตัวเอง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ปัจจัยในการพัฒนาเศรษฐกิจ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(การวาง)แผนการพัฒนาเศรษฐกิจ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การกำหนดนโยบายและหลักการใช้ทรัพยากรในการดำเนินกิจกรรมทางเศรษฐกิจ เพื่อบรรลุเป้าหมายที่เรียกว่า นโยบาย</a:t>
            </a: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ประเภทของแผนพัฒนาฯ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แผนชี้นำ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กำหนด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Guidelines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ซึ่งไม่บังคับให้ปฏิบัติตาม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แผนเพื่อการควบคุม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ลักษณะเหมือนกฎหมาย (ต้องปฏิบัติตาม) ซึ่งต้องมีเจ้าหน้าที่ควบคุมดูแล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วัตถุประสงค์หลักของแผนพัฒนาฯ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เพื่อเร่งการขยายตัวเศรษฐกิจของประเทศ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เพื่อลดความเหลื่อมล้ำ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มีอัตราการจ้างงานสูงที่สุด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เพื่อรักษาเสถียรภาพของราคา (ควบคุมเงินเฟ้อ)</a:t>
            </a:r>
          </a:p>
          <a:p>
            <a:pPr marL="1085850" lvl="2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เพื่อรักษาเสถียรภาพด้านเศรษฐกิจระหว่างประเทศ </a:t>
            </a:r>
            <a:b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ไม่ให้ขาดดุลการค้า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7" y="1353741"/>
            <a:ext cx="1441967" cy="1333480"/>
            <a:chOff x="5053377" y="1328116"/>
            <a:chExt cx="1441967" cy="1333480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333480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124140" y="1357466"/>
              <a:ext cx="1300438" cy="320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เป้าหมายของ</a:t>
              </a:r>
              <a:b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</a:b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การพัฒนาเศรษฐกิจ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76101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พัฒนาคุณภาพชีวิต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มีสภาพแวดล้อมและสวัสดิการที่ดี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มีความสุขในการ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ดำเนินชีวิต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สร้างความเป็นธรรม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การพัฒนาเศรษฐกิจ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3CFED0-BC43-70C7-A6F1-9B2EE5918935}"/>
              </a:ext>
            </a:extLst>
          </p:cNvPr>
          <p:cNvGrpSpPr/>
          <p:nvPr/>
        </p:nvGrpSpPr>
        <p:grpSpPr>
          <a:xfrm>
            <a:off x="5053375" y="3971274"/>
            <a:ext cx="1441967" cy="1333480"/>
            <a:chOff x="5053377" y="1328116"/>
            <a:chExt cx="1441967" cy="133348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9EED51-7CEF-D730-85FA-208C6E191056}"/>
                </a:ext>
              </a:extLst>
            </p:cNvPr>
            <p:cNvSpPr/>
            <p:nvPr/>
          </p:nvSpPr>
          <p:spPr>
            <a:xfrm>
              <a:off x="5053377" y="1328116"/>
              <a:ext cx="1441966" cy="1333480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0C2B623-9648-01C8-42AC-52D19E97A9F1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6B5BAB-FC93-9767-CD51-015EE66E9B1A}"/>
                </a:ext>
              </a:extLst>
            </p:cNvPr>
            <p:cNvSpPr txBox="1"/>
            <p:nvPr/>
          </p:nvSpPr>
          <p:spPr>
            <a:xfrm>
              <a:off x="5124140" y="1357466"/>
              <a:ext cx="1300438" cy="320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ลักษณะของ</a:t>
              </a:r>
              <a:b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</a:b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ประเทศกำลังพัฒนา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560C4B-FD03-6A48-9B77-B144DDF60C5A}"/>
                </a:ext>
              </a:extLst>
            </p:cNvPr>
            <p:cNvSpPr txBox="1"/>
            <p:nvPr/>
          </p:nvSpPr>
          <p:spPr>
            <a:xfrm>
              <a:off x="5053378" y="1625301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รายได้ต่ำและ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&lt;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รายจ่าย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ส่วนใหญ่เป็นเกษตรกร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ความเหลื่อมล้ำสูง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ขาดดุลการค้า เน้นการลงทุนจากต่างประเทศ</a:t>
              </a:r>
            </a:p>
            <a:p>
              <a:pPr marL="171450" indent="-171450">
                <a:buFontTx/>
                <a:buChar char="-"/>
              </a:pP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มีการฉ้อราษฎร์บังหลวง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7DD937-8363-9CE0-E986-F557D5CB783A}"/>
              </a:ext>
            </a:extLst>
          </p:cNvPr>
          <p:cNvGrpSpPr/>
          <p:nvPr/>
        </p:nvGrpSpPr>
        <p:grpSpPr>
          <a:xfrm>
            <a:off x="470004" y="5423562"/>
            <a:ext cx="1932003" cy="1804842"/>
            <a:chOff x="5053377" y="1328115"/>
            <a:chExt cx="1441967" cy="180484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7170489-8ADC-A948-B6AC-D5BEF86BCAA4}"/>
                </a:ext>
              </a:extLst>
            </p:cNvPr>
            <p:cNvSpPr/>
            <p:nvPr/>
          </p:nvSpPr>
          <p:spPr>
            <a:xfrm>
              <a:off x="5053377" y="1328115"/>
              <a:ext cx="1441966" cy="1732909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385C3A2-5E38-035B-4706-A8D491DF87A0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8DA9B6-95C1-16ED-C6BB-2E402EE48E91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ปัจจัยทางเศรษฐกิจ 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-&gt; </a:t>
              </a: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ทางตรง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771820-6D45-0EE7-6DC2-7D76CE9F6763}"/>
                </a:ext>
              </a:extLst>
            </p:cNvPr>
            <p:cNvSpPr txBox="1"/>
            <p:nvPr/>
          </p:nvSpPr>
          <p:spPr>
            <a:xfrm>
              <a:off x="5053378" y="1655629"/>
              <a:ext cx="144196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ที่ดิน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พื้นที่ประเทศกว้าง มีแม่น้ำหลายสาย ทรัพยากรอุดมสมบูรณ์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แรงงาน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ประชากรมีการศึกษาดี เคารพกฎหมาย มีระเบียบวินัย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ทุน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เครื่องมือทันสมัย มี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 Infrastructures +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แหล่งเงินทุนเพียงพอ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เทคโนโลยีที่ทันสมัย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ตลาดที่รองรับผลผลิตได้ดี</a:t>
              </a:r>
            </a:p>
            <a:p>
              <a:pPr marL="171450" indent="-171450">
                <a:buFontTx/>
                <a:buChar char="-"/>
              </a:pP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B24E37F-B147-E563-60FE-9E966AF7A887}"/>
              </a:ext>
            </a:extLst>
          </p:cNvPr>
          <p:cNvGrpSpPr/>
          <p:nvPr/>
        </p:nvGrpSpPr>
        <p:grpSpPr>
          <a:xfrm>
            <a:off x="2546551" y="5423563"/>
            <a:ext cx="1932003" cy="1732908"/>
            <a:chOff x="5053377" y="1328116"/>
            <a:chExt cx="1441967" cy="173290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405C8F8-DF1A-ACFE-B1A1-646D436BC64B}"/>
                </a:ext>
              </a:extLst>
            </p:cNvPr>
            <p:cNvSpPr/>
            <p:nvPr/>
          </p:nvSpPr>
          <p:spPr>
            <a:xfrm>
              <a:off x="5053377" y="1328116"/>
              <a:ext cx="1441966" cy="1732908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B4EA4F-2142-58D5-7DAB-928742B3D480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364734-2A04-C40A-9BF0-A97ED9245462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ปัจจัยทางสังคม </a:t>
              </a: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-&gt; </a:t>
              </a: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ทางอ้อม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E2E9D6-1C54-535D-C5E9-630CFE255F3B}"/>
                </a:ext>
              </a:extLst>
            </p:cNvPr>
            <p:cNvSpPr txBox="1"/>
            <p:nvPr/>
          </p:nvSpPr>
          <p:spPr>
            <a:xfrm>
              <a:off x="5053378" y="1651968"/>
              <a:ext cx="144196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สถาบันครอบครัว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เข้มแข็ง 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เลี้ยงดูสมาชิกได้อย่างมีคุณภาพ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โครงสร้างทางสังคม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: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ชนชั้น</a:t>
              </a:r>
              <a:b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ไม่ตายตัว สามารถเลื่อนฐานะได้</a:t>
              </a:r>
            </a:p>
            <a:p>
              <a:pPr marL="171450" indent="-171450">
                <a:buFontTx/>
                <a:buChar char="-"/>
              </a:pP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การเมืองการปกครอง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+ 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กฎหมายที่เอื้อต่อการลงทุน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3B6C9F-BAFD-AF0E-6774-954612A0E65A}"/>
              </a:ext>
            </a:extLst>
          </p:cNvPr>
          <p:cNvGrpSpPr/>
          <p:nvPr/>
        </p:nvGrpSpPr>
        <p:grpSpPr>
          <a:xfrm>
            <a:off x="5053375" y="6753398"/>
            <a:ext cx="1441967" cy="1126952"/>
            <a:chOff x="5053377" y="1328116"/>
            <a:chExt cx="1441967" cy="112695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029A583-5F78-7366-D9BC-BD3217E78C0F}"/>
                </a:ext>
              </a:extLst>
            </p:cNvPr>
            <p:cNvSpPr/>
            <p:nvPr/>
          </p:nvSpPr>
          <p:spPr>
            <a:xfrm>
              <a:off x="5053377" y="1328116"/>
              <a:ext cx="1441966" cy="112695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E6D303C-7E9C-2FB4-41E0-7B9B799EC4EC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9E9620-F2A1-0C1F-FCCA-2DE291910AF9}"/>
                </a:ext>
              </a:extLst>
            </p:cNvPr>
            <p:cNvSpPr txBox="1"/>
            <p:nvPr/>
          </p:nvSpPr>
          <p:spPr>
            <a:xfrm>
              <a:off x="5124140" y="140191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รู้หรือไม่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D0390F-EE54-9596-44E1-FF9A24651B0B}"/>
                </a:ext>
              </a:extLst>
            </p:cNvPr>
            <p:cNvSpPr txBox="1"/>
            <p:nvPr/>
          </p:nvSpPr>
          <p:spPr>
            <a:xfrm>
              <a:off x="5053378" y="1625301"/>
              <a:ext cx="144196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i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แผนพัฒนาเศรษฐกิจและสังคมแห่งชาติ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ของ</a:t>
              </a:r>
              <a:b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ประเทศไทยมีลักษณะเป็น </a:t>
              </a:r>
              <a:b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b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</a:b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“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แผนชี้นำ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”</a:t>
              </a:r>
              <a:endParaRPr lang="th-TH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23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6369591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95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6361610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2417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แผนพัฒนาเศรษฐกิจของประเทศไทย</a:t>
            </a:r>
            <a:endParaRPr lang="en-US" sz="900" b="1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3056B-8A2C-2BA5-30F8-19E2412E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4" y="634059"/>
            <a:ext cx="6268718" cy="352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0E923-506F-0E4A-8A7E-6F3C1B42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03" y="4270240"/>
            <a:ext cx="6268717" cy="3526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CC77D-A7CA-FFDC-D224-57EAB359D4FB}"/>
              </a:ext>
            </a:extLst>
          </p:cNvPr>
          <p:cNvSpPr txBox="1"/>
          <p:nvPr/>
        </p:nvSpPr>
        <p:spPr>
          <a:xfrm>
            <a:off x="3469177" y="111714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เน้นพัฒนาทรัพยากรมนุษย์</a:t>
            </a:r>
            <a:endParaRPr lang="en-US" sz="105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E024-88CC-A3B3-290D-017C96748D7C}"/>
              </a:ext>
            </a:extLst>
          </p:cNvPr>
          <p:cNvSpPr txBox="1"/>
          <p:nvPr/>
        </p:nvSpPr>
        <p:spPr>
          <a:xfrm>
            <a:off x="3474719" y="360264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เน้นพัฒนาทรัพยากรมนุษย์</a:t>
            </a:r>
            <a:endParaRPr lang="en-US" sz="105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387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[L-9] Classic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6D201D"/>
      </a:accent1>
      <a:accent2>
        <a:srgbClr val="273C51"/>
      </a:accent2>
      <a:accent3>
        <a:srgbClr val="324C29"/>
      </a:accent3>
      <a:accent4>
        <a:srgbClr val="535E57"/>
      </a:accent4>
      <a:accent5>
        <a:srgbClr val="A8B2AC"/>
      </a:accent5>
      <a:accent6>
        <a:srgbClr val="CECCCC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4646</TotalTime>
  <Words>4395</Words>
  <Application>Microsoft Office PowerPoint</Application>
  <PresentationFormat>A4 Paper (210x297 mm)</PresentationFormat>
  <Paragraphs>537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Mitr</vt:lpstr>
      <vt:lpstr>Mitr Medium</vt:lpstr>
      <vt:lpstr>Sarabun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Khattiya Wiriyakeattipong</dc:creator>
  <cp:lastModifiedBy>Khattiya Wiriyakeattipong</cp:lastModifiedBy>
  <cp:revision>69</cp:revision>
  <dcterms:created xsi:type="dcterms:W3CDTF">2022-01-18T02:10:26Z</dcterms:created>
  <dcterms:modified xsi:type="dcterms:W3CDTF">2023-03-04T16:59:20Z</dcterms:modified>
</cp:coreProperties>
</file>